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67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60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682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16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20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082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1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51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36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31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30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29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06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6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85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:\Лего\картинки по ЛЕГО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705100" cy="1685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60648"/>
            <a:ext cx="8496944" cy="1218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1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«Возможности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-конструирования в формировании количественных представлений у детей дошкольного возраста»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заинтересовать, повысить компетентность педагогов по использованию конструктора LEGO в педагогической деятельности, представить опыт работы по применению  LEGO-МАТЕМАТИЧЕСКИЙ ПОЕЗД как средства развития у детей 5-6 лет количественных представлений.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дать общее представление о конструкторе LEGO, как о средстве развития ребенка дошкольного возраста;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показать возможности конструктора LEGO-МАТЕМАТИЧЕСКИЙ ПОЕЗД для использования в математическом развитии детей;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познакомить с вариантами игр с конструктором LEGO-МАТЕМАТИЧЕСКИЙ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количественных представлений у детей 5-6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Датская фирма LEGO первая в мире выпустила игровые конструкторы, в основе которых были кубики, соединяющиеся при помощи выступающих цилиндрических кнопок. Эти наборы оказались универсальными развивающими игрушками, прочными, красивыми и долговечными. LEGO в переводе с латыни означает – «я собираю», а также «я учусь».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spex-kompanii-le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1744"/>
            <a:ext cx="914400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64291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Наборы конструкторов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Лего\классификация ЛЕГО\enlarged_846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833685" cy="24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38576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- DUPLO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Лего\классификация ЛЕГО\lego_duplo_town_5604_en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282892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8" y="385762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Лего\классификация ЛЕГО\lego-04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86190"/>
            <a:ext cx="30208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3240" y="571501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LEGO-TECHNIC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76438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конструкторов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позволяет:</a:t>
            </a:r>
          </a:p>
          <a:p>
            <a:pPr algn="just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сочетать образование, воспитание и развитие в режиме игры;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формировать умения и навыки исследовательского поведения;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развивать индивидуальные способности каждого ребёнка.</a:t>
            </a:r>
          </a:p>
          <a:p>
            <a:pPr algn="just">
              <a:buFontTx/>
              <a:buChar char="-"/>
            </a:pP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020.JPG"/>
          <p:cNvPicPr>
            <a:picLocks noChangeAspect="1"/>
          </p:cNvPicPr>
          <p:nvPr/>
        </p:nvPicPr>
        <p:blipFill>
          <a:blip r:embed="rId2" cstate="print"/>
          <a:srcRect t="12086"/>
          <a:stretch>
            <a:fillRect/>
          </a:stretch>
        </p:blipFill>
        <p:spPr>
          <a:xfrm>
            <a:off x="571471" y="2500306"/>
            <a:ext cx="5265697" cy="308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021.JPG"/>
          <p:cNvPicPr>
            <a:picLocks noChangeAspect="1"/>
          </p:cNvPicPr>
          <p:nvPr/>
        </p:nvPicPr>
        <p:blipFill>
          <a:blip r:embed="rId3" cstate="print"/>
          <a:srcRect l="9" b="17630"/>
          <a:stretch>
            <a:fillRect/>
          </a:stretch>
        </p:blipFill>
        <p:spPr>
          <a:xfrm rot="5400000">
            <a:off x="5165599" y="3440013"/>
            <a:ext cx="4078538" cy="2223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legohauntedhousestuff_LargeWid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6" y="1285860"/>
            <a:ext cx="8168432" cy="459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64291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Кубики и кирпичики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071942"/>
            <a:ext cx="3817678" cy="2547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72" y="214290"/>
            <a:ext cx="79296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Игры с набором конструктора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«Математический поезд»</a:t>
            </a: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28736"/>
            <a:ext cx="3640100" cy="2428892"/>
          </a:xfrm>
          <a:prstGeom prst="rect">
            <a:avLst/>
          </a:prstGeom>
        </p:spPr>
      </p:pic>
      <p:pic>
        <p:nvPicPr>
          <p:cNvPr id="7" name="Рисунок 6" descr="DSC_0072.JPG"/>
          <p:cNvPicPr>
            <a:picLocks noChangeAspect="1"/>
          </p:cNvPicPr>
          <p:nvPr/>
        </p:nvPicPr>
        <p:blipFill>
          <a:blip r:embed="rId4" cstate="print"/>
          <a:srcRect t="21212"/>
          <a:stretch>
            <a:fillRect/>
          </a:stretch>
        </p:blipFill>
        <p:spPr>
          <a:xfrm>
            <a:off x="5214942" y="1428736"/>
            <a:ext cx="367591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071.JPG"/>
          <p:cNvPicPr>
            <a:picLocks noChangeAspect="1"/>
          </p:cNvPicPr>
          <p:nvPr/>
        </p:nvPicPr>
        <p:blipFill>
          <a:blip r:embed="rId2" cstate="print"/>
          <a:srcRect t="23209"/>
          <a:stretch>
            <a:fillRect/>
          </a:stretch>
        </p:blipFill>
        <p:spPr>
          <a:xfrm>
            <a:off x="2143108" y="1643050"/>
            <a:ext cx="5106927" cy="2616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478632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2860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Вариантов использования конструктора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обучения основам математики – почти бесконечное множество.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181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2017-10-24T18:48:24Z</dcterms:modified>
</cp:coreProperties>
</file>