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167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60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36828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7168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201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082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719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51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36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9314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430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029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706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6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985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322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D:\Лего\картинки по ЛЕГО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2705100" cy="16859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260648"/>
            <a:ext cx="8496944" cy="1218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1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«Возможности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-конструирования в формировании количественных представлений у детей дошкольного возраста»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заинтересовать, повысить компетентность педагогов по использованию конструктора LEGO в педагогической деятельности, представить опыт работы по применению  LEGO-МАТЕМАТИЧЕСКИЙ ПОЕЗД как средства развития у детей 5-6 лет количественных представлений.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дать общее представление о конструкторе LEGO, как о средстве развития ребенка дошкольного возраста;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показать возможности конструктора LEGO-МАТЕМАТИЧЕСКИЙ ПОЕЗД для использования в математическом развитии детей;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познакомить с вариантами игр с конструктором LEGO-МАТЕМАТИЧЕСКИЙ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количественных представлений у детей 5-6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643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Датская фирма LEGO первая в мире выпустила игровые конструкторы, в основе которых были кубики, соединяющиеся при помощи выступающих цилиндрических кнопок. Эти наборы оказались универсальными развивающими игрушками, прочными, красивыми и долговечными. LEGO в переводе с латыни означает – «я собираю», а также «я учусь». </a:t>
            </a:r>
            <a:endParaRPr lang="ru-RU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uspex-kompanii-leg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71744"/>
            <a:ext cx="9144000" cy="3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642918"/>
            <a:ext cx="678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Наборы конструкторов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LEGO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:\Лего\классификация ЛЕГО\enlarged_846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2833685" cy="241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14348" y="385762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LEGO - DUPLO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Лего\классификация ЛЕГО\lego_duplo_town_5604_enl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500174"/>
            <a:ext cx="282892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15008" y="3857628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LEGO-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кафе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Лего\классификация ЛЕГО\lego-04(1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786190"/>
            <a:ext cx="3020838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43240" y="5715016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LEGO-TECHNIC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642918"/>
            <a:ext cx="764386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Использование конструкторов </a:t>
            </a:r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позволяет:</a:t>
            </a:r>
          </a:p>
          <a:p>
            <a:pPr algn="just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- сочетать образование, воспитание и развитие в режиме игры;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формировать умения и навыки исследовательского поведения;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развивать индивидуальные способности каждого ребёнка.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0020.JPG"/>
          <p:cNvPicPr>
            <a:picLocks noChangeAspect="1"/>
          </p:cNvPicPr>
          <p:nvPr/>
        </p:nvPicPr>
        <p:blipFill>
          <a:blip r:embed="rId2" cstate="print"/>
          <a:srcRect t="12086"/>
          <a:stretch>
            <a:fillRect/>
          </a:stretch>
        </p:blipFill>
        <p:spPr>
          <a:xfrm>
            <a:off x="571471" y="2500306"/>
            <a:ext cx="5265697" cy="3088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DSC_0021.JPG"/>
          <p:cNvPicPr>
            <a:picLocks noChangeAspect="1"/>
          </p:cNvPicPr>
          <p:nvPr/>
        </p:nvPicPr>
        <p:blipFill>
          <a:blip r:embed="rId3" cstate="print"/>
          <a:srcRect l="9" b="17630"/>
          <a:stretch>
            <a:fillRect/>
          </a:stretch>
        </p:blipFill>
        <p:spPr>
          <a:xfrm rot="5400000">
            <a:off x="5165599" y="3440013"/>
            <a:ext cx="4078538" cy="2223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9" descr="legohauntedhousestuff_LargeWide.JP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86" y="1285860"/>
            <a:ext cx="8168432" cy="45939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642918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Кубики и кирпичики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_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4071942"/>
            <a:ext cx="3817678" cy="25473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214290"/>
            <a:ext cx="792965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Игры с набором конструктора </a:t>
            </a:r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«Математический поезд»</a:t>
            </a: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28736"/>
            <a:ext cx="3640100" cy="2428892"/>
          </a:xfrm>
          <a:prstGeom prst="rect">
            <a:avLst/>
          </a:prstGeom>
        </p:spPr>
      </p:pic>
      <p:pic>
        <p:nvPicPr>
          <p:cNvPr id="7" name="Рисунок 6" descr="DSC_0072.JPG"/>
          <p:cNvPicPr>
            <a:picLocks noChangeAspect="1"/>
          </p:cNvPicPr>
          <p:nvPr/>
        </p:nvPicPr>
        <p:blipFill>
          <a:blip r:embed="rId4" cstate="print"/>
          <a:srcRect t="21212"/>
          <a:stretch>
            <a:fillRect/>
          </a:stretch>
        </p:blipFill>
        <p:spPr>
          <a:xfrm>
            <a:off x="5214942" y="1428736"/>
            <a:ext cx="3675914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_0071.JPG"/>
          <p:cNvPicPr>
            <a:picLocks noChangeAspect="1"/>
          </p:cNvPicPr>
          <p:nvPr/>
        </p:nvPicPr>
        <p:blipFill>
          <a:blip r:embed="rId2" cstate="print"/>
          <a:srcRect t="23209"/>
          <a:stretch>
            <a:fillRect/>
          </a:stretch>
        </p:blipFill>
        <p:spPr>
          <a:xfrm>
            <a:off x="2143108" y="1643050"/>
            <a:ext cx="5106927" cy="26167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1538" y="4786322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4414" y="428604"/>
            <a:ext cx="6715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Вариантов использования конструктора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обучения основам математики – почти бесконечное множество.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</TotalTime>
  <Words>181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18</cp:revision>
  <dcterms:modified xsi:type="dcterms:W3CDTF">2017-10-24T18:48:24Z</dcterms:modified>
</cp:coreProperties>
</file>