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80" autoAdjust="0"/>
  </p:normalViewPr>
  <p:slideViewPr>
    <p:cSldViewPr>
      <p:cViewPr varScale="1">
        <p:scale>
          <a:sx n="48" d="100"/>
          <a:sy n="48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241-6B13-48B3-896E-DFF7E7B19DE0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A415-C39C-43DE-817E-EF727F6A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2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CA415-C39C-43DE-817E-EF727F6A46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1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Подвижная игра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как средство в развитии у детей (3-4 лет) представления о множестве</a:t>
            </a:r>
            <a:endParaRPr lang="ru-RU" dirty="0"/>
          </a:p>
        </p:txBody>
      </p:sp>
      <p:pic>
        <p:nvPicPr>
          <p:cNvPr id="6" name="Рисунок 5" descr="C:\Users\user\Desktop\рррр\Camera\IMG_20171012_1046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312368" cy="260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рррр\Camera\IMG_20171012_1049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0" y="116632"/>
            <a:ext cx="2035638" cy="188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рррр\Camera\IMG_20171006_102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39" y="4581128"/>
            <a:ext cx="2432785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5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5" cy="604867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</a:rPr>
              <a:t>Множество</a:t>
            </a:r>
            <a:r>
              <a:rPr lang="ru-RU" sz="2400" dirty="0">
                <a:effectLst/>
              </a:rPr>
              <a:t> – это совокупность элементов, которые воспринимаются как единое целое. Множество состоит из элементов.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Множество</a:t>
            </a:r>
            <a:r>
              <a:rPr lang="ru-RU" sz="2400" dirty="0">
                <a:effectLst/>
              </a:rPr>
              <a:t> ассоциируется с понятием группа. Чем больше элементов во множестве, тем множество мощнее</a:t>
            </a:r>
            <a:r>
              <a:rPr lang="ru-RU" sz="2400" dirty="0" smtClean="0">
                <a:effectLst/>
              </a:rPr>
              <a:t>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>Содержание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психолого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– педагогического сопровождения раздела ФЭМП  тематического блока «Количество»</a:t>
            </a:r>
            <a:r>
              <a:rPr lang="ru-RU" sz="2400" dirty="0">
                <a:solidFill>
                  <a:srgbClr val="FF0000"/>
                </a:solidFill>
                <a:effectLst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effectLst/>
              </a:rPr>
              <a:t>Овладение умениями понимать множества </a:t>
            </a:r>
            <a:r>
              <a:rPr lang="ru-RU" sz="2400" i="1" dirty="0">
                <a:effectLst/>
              </a:rPr>
              <a:t>(один много)</a:t>
            </a:r>
            <a:r>
              <a:rPr lang="ru-RU" sz="2400" dirty="0">
                <a:effectLst/>
              </a:rPr>
              <a:t> предметов, сравнивать множества по количеству входящих в них элементов без </a:t>
            </a:r>
            <a:r>
              <a:rPr lang="ru-RU" sz="2400" u="sng" dirty="0" smtClean="0">
                <a:effectLst/>
              </a:rPr>
              <a:t>счета</a:t>
            </a: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51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5" cy="518251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 за грибами»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формировать у детей представления о количестве предметов «один - много», активизировать в речи детей слова «один,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приглашаем детей в лес за грибами, уточняем, сколько грибов на поляне (много). Предлагаем сорвать по одному. Спрашиваем у каждого ребенка, сколько у него грибов.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сложим все грибы в корзинку. Сколько ты положил, Саша? Сколько ты положил, Миша? Сколько стало грибов в корзинке? (много) .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колько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грибов осталось у вас? (ни одного) .</a:t>
            </a:r>
          </a:p>
        </p:txBody>
      </p:sp>
    </p:spTree>
    <p:extLst>
      <p:ext uri="{BB962C8B-B14F-4D97-AF65-F5344CB8AC3E}">
        <p14:creationId xmlns:p14="http://schemas.microsoft.com/office/powerpoint/2010/main" val="17758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1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user\Desktop\рррр\Camera\IMG_20171012_1036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918460" cy="249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рррр\Camera\IMG_20171012_1037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94" y="2276872"/>
            <a:ext cx="2918460" cy="249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рррр\Camera\IMG_20171012_1037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956560" cy="249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рррр\Camera\IMG_20171012_1037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956560" cy="24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рррр\Camera\IMG_20171012_1037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43" y="3807708"/>
            <a:ext cx="2955925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7838256" cy="5398536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«Зайка в гостях»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>
                <a:effectLst/>
              </a:rPr>
              <a:t>Цель игры: формировать у детей представления о количестве предметов «один - много»,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«мало», «ни одного»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активизировать </a:t>
            </a:r>
            <a:r>
              <a:rPr lang="ru-RU" sz="3600" dirty="0">
                <a:effectLst/>
              </a:rPr>
              <a:t>в речи детей слова «один, много».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068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6624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user\Desktop\рррр\Camera\IMG_20171012_1047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0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1" cy="6624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user\Desktop\рррр\Camera\IMG_20171012_104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5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8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28992" cy="6624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user\Desktop\рррр\Camera\IMG_20171012_1048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13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7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12</Words>
  <Application>Microsoft Office PowerPoint</Application>
  <PresentationFormat>Экран (4:3)</PresentationFormat>
  <Paragraphs>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    Подвижная игра            как средство в развитии у детей (3-4 лет) представления о множестве</vt:lpstr>
      <vt:lpstr>Множество – это совокупность элементов, которые воспринимаются как единое целое. Множество состоит из элементов.  Множество ассоциируется с понятием группа. Чем больше элементов во множестве, тем множество мощнее. Содержание психолого – педагогического сопровождения раздела ФЭМП  тематического блока «Количество» Овладение умениями понимать множества (один много) предметов, сравнивать множества по количеству входящих в них элементов без счета  </vt:lpstr>
      <vt:lpstr>Подвижная игра «В лес за грибами» Цель игры: формировать у детей представления о количестве предметов «один - много», активизировать в речи детей слова «один, много». Ход игры: приглашаем детей в лес за грибами, уточняем, сколько грибов на поляне (много). Предлагаем сорвать по одному. Спрашиваем у каждого ребенка, сколько у него грибов.  Давайте сложим все грибы в корзинку. Сколько ты положил, Саша? Сколько ты положил, Миша? Сколько стало грибов в корзинке? (много) . Сколько грибов осталось у вас? (ни одного) .</vt:lpstr>
      <vt:lpstr>Презентация PowerPoint</vt:lpstr>
      <vt:lpstr>«Зайка в гостях»  Цель игры: формировать у детей представления о количестве предметов «один - много»,  «мало», «ни одного» активизировать в речи детей слова «один, много».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Подвижная игра как средство в развитии у детей (3-4 года ) представление о множестве</dc:title>
  <dc:creator>user</dc:creator>
  <cp:lastModifiedBy>Пользователь</cp:lastModifiedBy>
  <cp:revision>18</cp:revision>
  <dcterms:created xsi:type="dcterms:W3CDTF">2017-10-12T17:04:25Z</dcterms:created>
  <dcterms:modified xsi:type="dcterms:W3CDTF">2017-10-24T12:57:59Z</dcterms:modified>
</cp:coreProperties>
</file>