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2" r:id="rId7"/>
    <p:sldId id="263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уровень сложности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2016 год</c:v>
                </c:pt>
                <c:pt idx="1">
                  <c:v>2017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68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2A-4906-877D-1E96B121302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уровень сложности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2016 год</c:v>
                </c:pt>
                <c:pt idx="1">
                  <c:v>2017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27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2A-4906-877D-1E96B121302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уровень сложности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2016 год</c:v>
                </c:pt>
                <c:pt idx="1">
                  <c:v>2017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5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2A-4906-877D-1E96B121302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60718848"/>
        <c:axId val="255073760"/>
      </c:barChart>
      <c:catAx>
        <c:axId val="260718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5073760"/>
        <c:crosses val="autoZero"/>
        <c:auto val="1"/>
        <c:lblAlgn val="ctr"/>
        <c:lblOffset val="100"/>
        <c:noMultiLvlLbl val="0"/>
      </c:catAx>
      <c:valAx>
        <c:axId val="255073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60718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699015748031495"/>
          <c:y val="0.91219390303925296"/>
          <c:w val="0.71320718503937008"/>
          <c:h val="7.37435978258121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240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988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693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3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771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0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514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682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292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122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192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3AF4C-4BD9-4D89-88D7-02CEEC5128F3}" type="datetimeFigureOut">
              <a:rPr lang="ru-RU" smtClean="0"/>
              <a:t>26.10.2017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3A80F-96E1-4BAD-AF94-669F0E502A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37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atic.wixstatic.com/media/b05adb_ab6c717d15b24c66a9575c264b8f281c.jpg_srz_979_1008_85_22_0.50_1.20_0.00_jpg_sr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8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4617" y="1122363"/>
            <a:ext cx="9393383" cy="1856364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формой организации детской жизни,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 как именно в игре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«расправляет крылья» своих способностей и делает первый шаг к жизненному успеху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de-DE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Усова</a:t>
            </a:r>
            <a:r>
              <a:rPr lang="de-DE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А.П.)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4617" y="2978727"/>
            <a:ext cx="9393382" cy="1981200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три класса игр: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возникающие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инициативе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возникающие по инициативе взрослого</a:t>
            </a:r>
            <a:endParaRPr lang="ru-RU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идущие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сложившихся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</a:t>
            </a:r>
            <a:r>
              <a:rPr lang="de-DE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этноса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051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images.myshared.ru/9/852826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5362" y="203499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ПЕДАГОГИЧЕСКИЕ ТЕХНОЛОГИИ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включат обширную группу методов и приемов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организации педагогического процесса в форме различных </a:t>
            </a:r>
            <a:r>
              <a:rPr lang="ru-RU" sz="3600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3600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игр.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51563"/>
            <a:ext cx="10515600" cy="2325399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</a:t>
            </a:r>
            <a:r>
              <a:rPr lang="ru-RU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обладает существенным признаком:</a:t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 четко поставленной целью обучения;</a:t>
            </a: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соответствующим ей педагогическим результатом;</a:t>
            </a: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характеризуются познавательной направленностью.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http://a-soft-b.ru/jincaneja/216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1032" name="Picture 8" descr="http://a-soft-b.ru/jincaneja/216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587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637" y="3576637"/>
            <a:ext cx="9525" cy="9525"/>
          </a:xfrm>
          <a:prstGeom prst="rect">
            <a:avLst/>
          </a:prstGeom>
        </p:spPr>
      </p:pic>
      <p:pic>
        <p:nvPicPr>
          <p:cNvPr id="1038" name="Picture 14" descr="http://justclickit.ru/flash/butterfly/butterfly%20(371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781" y="-1"/>
            <a:ext cx="3796145" cy="166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justclickit.ru/flash/butterfly/butterfly%20(371)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56930">
            <a:off x="9465321" y="4038291"/>
            <a:ext cx="2997633" cy="1566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93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a-soft-b.ru/jincaneja/216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ages.myshared.ru/9/852826/slide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1"/>
            <a:ext cx="1219907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85801" y="685800"/>
            <a:ext cx="10396882" cy="65373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de-DE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едагогическая</a:t>
            </a:r>
            <a:r>
              <a:rPr lang="de-DE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de-DE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развивающих</a:t>
            </a:r>
            <a:r>
              <a:rPr lang="de-DE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endParaRPr lang="ru-RU" sz="32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de-DE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Б.П. </a:t>
            </a:r>
            <a:r>
              <a:rPr lang="de-DE" sz="32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Никитина</a:t>
            </a:r>
            <a:r>
              <a:rPr lang="de-DE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de-DE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ехнологи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de-DE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развивающих</a:t>
            </a:r>
            <a:r>
              <a:rPr lang="de-DE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b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нная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представлены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определенной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последовательности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предполагается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определенного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ориентированного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интегративных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r>
              <a:rPr lang="de-D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http://www.playcast.ru/uploads/2016/02/28/1754709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0899" y="3346811"/>
            <a:ext cx="2463567" cy="315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78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ages.myshared.ru/9/852826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28774379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287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ages.myshared.ru/9/852826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4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267691" y="1517072"/>
            <a:ext cx="10396882" cy="41455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lang="de-DE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de-DE" sz="3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приемы</a:t>
            </a:r>
            <a:r>
              <a:rPr lang="de-DE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3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de-DE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развивающих</a:t>
            </a:r>
            <a:r>
              <a:rPr lang="de-DE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3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</a:t>
            </a:r>
            <a:r>
              <a:rPr lang="de-DE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</a:t>
            </a:r>
            <a:r>
              <a:rPr lang="de-DE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lang="de-DE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вхождение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воображаемую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ситуацию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образное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оживление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роли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действии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принятой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ролью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практических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действий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получению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необходимой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Диалогические</a:t>
            </a:r>
            <a:r>
              <a:rPr lang="de-DE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lang="de-DE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формулировк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обучения</a:t>
            </a:r>
            <a:r>
              <a:rPr lang="de-DE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-DE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</a:t>
            </a:r>
            <a:r>
              <a:rPr lang="de-DE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://animations.shoppinng.ru/wp-content/uploads/2014/02/7.gif?x9819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77754">
            <a:off x="3264298" y="-132926"/>
            <a:ext cx="1485768" cy="178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animations.shoppinng.ru/wp-content/uploads/2014/02/7.gif?x9819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64380">
            <a:off x="6116725" y="52774"/>
            <a:ext cx="1643623" cy="197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78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images.myshared.ru/9/852826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47859" y="25938"/>
            <a:ext cx="10396882" cy="115196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абор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развивающих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игр, </a:t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имеющийся в МБДОУ детский сад № 1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" r="40676"/>
          <a:stretch/>
        </p:blipFill>
        <p:spPr>
          <a:xfrm>
            <a:off x="1374825" y="1203842"/>
            <a:ext cx="2370094" cy="2674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2" t="19103" r="16892" b="-5075"/>
          <a:stretch/>
        </p:blipFill>
        <p:spPr>
          <a:xfrm>
            <a:off x="8690795" y="299526"/>
            <a:ext cx="2410331" cy="27148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1" r="24725"/>
          <a:stretch/>
        </p:blipFill>
        <p:spPr>
          <a:xfrm>
            <a:off x="8010713" y="2913446"/>
            <a:ext cx="2692023" cy="2793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6" t="14394" r="12606" b="12953"/>
          <a:stretch/>
        </p:blipFill>
        <p:spPr>
          <a:xfrm>
            <a:off x="4417243" y="1066060"/>
            <a:ext cx="3239005" cy="2165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6135966" y="5610290"/>
            <a:ext cx="5386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Развивающая игра «Сложи узор» </a:t>
            </a:r>
            <a:endParaRPr lang="ru-RU" sz="28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75"/>
          <a:stretch/>
        </p:blipFill>
        <p:spPr>
          <a:xfrm>
            <a:off x="4544177" y="3381836"/>
            <a:ext cx="3183578" cy="2228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2" t="20298" r="1222"/>
          <a:stretch/>
        </p:blipFill>
        <p:spPr>
          <a:xfrm>
            <a:off x="765744" y="3987523"/>
            <a:ext cx="3196631" cy="1922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673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://images.myshared.ru/9/852826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28" t="-2316" r="12349" b="6737"/>
          <a:stretch/>
        </p:blipFill>
        <p:spPr>
          <a:xfrm>
            <a:off x="8507212" y="2625900"/>
            <a:ext cx="3004759" cy="19482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86" r="8243"/>
          <a:stretch/>
        </p:blipFill>
        <p:spPr>
          <a:xfrm>
            <a:off x="5768112" y="3079594"/>
            <a:ext cx="2449857" cy="22713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330" y="137881"/>
            <a:ext cx="3308332" cy="22075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7389787" y="5745567"/>
            <a:ext cx="42755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Развивающая игра «Сложи </a:t>
            </a:r>
            <a:r>
              <a:rPr lang="ru-RU" sz="2000" dirty="0" smtClean="0"/>
              <a:t>квадрат»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77421" y="5704851"/>
            <a:ext cx="49584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Развивающие игры «Уголки», «Собирай-ка»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0" r="8424"/>
          <a:stretch/>
        </p:blipFill>
        <p:spPr>
          <a:xfrm>
            <a:off x="177421" y="2669125"/>
            <a:ext cx="2095535" cy="26817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4" r="21141"/>
          <a:stretch/>
        </p:blipFill>
        <p:spPr>
          <a:xfrm>
            <a:off x="2753355" y="3032579"/>
            <a:ext cx="2673020" cy="24377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7" t="14328" r="14104" b="9055"/>
          <a:stretch/>
        </p:blipFill>
        <p:spPr>
          <a:xfrm>
            <a:off x="4363819" y="82809"/>
            <a:ext cx="2589226" cy="21391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" t="1592" r="7995" b="4875"/>
          <a:stretch/>
        </p:blipFill>
        <p:spPr>
          <a:xfrm>
            <a:off x="177421" y="113369"/>
            <a:ext cx="3073113" cy="21493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2429641" y="2398947"/>
            <a:ext cx="3694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Развивающая игра «</a:t>
            </a:r>
            <a:r>
              <a:rPr lang="ru-RU" sz="2000" dirty="0" err="1" smtClean="0"/>
              <a:t>Уникуб</a:t>
            </a:r>
            <a:r>
              <a:rPr lang="ru-RU" sz="2000" dirty="0" smtClean="0"/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6408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images.myshared.ru/9/852826/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ma-land.ru/images/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4384">
            <a:off x="939697" y="1904091"/>
            <a:ext cx="2212257" cy="2195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montessori-express.de/index.php/language/geometrisches-puzzle----/geometrisches-puzzle----/numerische-stangen-blau/geometrisches-puzzle----/numerische-stangen-blau/nikitin-musterwuerfel-n-bild_127_400_4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63">
            <a:off x="8010846" y="2841480"/>
            <a:ext cx="3558779" cy="298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ykrashatelstva.narod.ru/cveti/cv9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04" y="5467350"/>
            <a:ext cx="11294441" cy="139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7559" y="27533"/>
            <a:ext cx="10396882" cy="260331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— класс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Кубики Никитина как средство обучения порядковому счёту детей старшей группы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развивающей игры «Сложи узор»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www.mstrana.ru/_mod_files/ce_images/eshop/nikitin1-2212201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489" y="2342510"/>
            <a:ext cx="3833062" cy="341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mamazanuda.ru/wp-content/uploads/2016/02/cubiky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67" y="4787421"/>
            <a:ext cx="3040956" cy="82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9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90</Words>
  <Application>Microsoft Office PowerPoint</Application>
  <PresentationFormat>Широкоэкранный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Игра является формой организации детской жизни,  так как именно в игре  ребёнок «расправляет крылья» своих способностей и делает первый шаг к жизненному успеху. (Усова А.П.)</vt:lpstr>
      <vt:lpstr>  ИГРОВЫЕ ПЕДАГОГИЧЕСКИЕ ТЕХНОЛОГИИ -  включат обширную группу методов и приемов  организации педагогического процесса в форме различных педагогических игр.  </vt:lpstr>
      <vt:lpstr>Презентация PowerPoint</vt:lpstr>
      <vt:lpstr>Презентация PowerPoint</vt:lpstr>
      <vt:lpstr>Презентация PowerPoint</vt:lpstr>
      <vt:lpstr>Набор развивающих игр,  имеющийся в МБДОУ детский сад № 1</vt:lpstr>
      <vt:lpstr>Презентация PowerPoint</vt:lpstr>
      <vt:lpstr>Мастер — класс  «Кубики Никитина как средство обучения порядковому счёту детей старшей группы» на основе развивающей игры «Сложи узор»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является формой организации детской жизни,  так как именно в игре  ребёнок «расправляет крылья» своих способностей и делает первый шаг к жизненному успеху. (Усова А.П.)</dc:title>
  <dc:creator>RePack by Diakov</dc:creator>
  <cp:lastModifiedBy>RePack by Diakov</cp:lastModifiedBy>
  <cp:revision>13</cp:revision>
  <dcterms:created xsi:type="dcterms:W3CDTF">2017-10-19T16:20:11Z</dcterms:created>
  <dcterms:modified xsi:type="dcterms:W3CDTF">2017-10-26T03:23:55Z</dcterms:modified>
</cp:coreProperties>
</file>