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уровень сложности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A-4906-877D-1E96B12130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уровень сложности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2A-4906-877D-1E96B12130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уровень сложности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2A-4906-877D-1E96B12130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0718848"/>
        <c:axId val="255073760"/>
      </c:barChart>
      <c:catAx>
        <c:axId val="26071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073760"/>
        <c:crosses val="autoZero"/>
        <c:auto val="1"/>
        <c:lblAlgn val="ctr"/>
        <c:lblOffset val="100"/>
        <c:noMultiLvlLbl val="0"/>
      </c:catAx>
      <c:valAx>
        <c:axId val="25507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71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99015748031495"/>
          <c:y val="0.91219390303925296"/>
          <c:w val="0.71320718503937008"/>
          <c:h val="7.37435978258121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AF4C-4BD9-4D89-88D7-02CEEC5128F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A80F-96E1-4BAD-AF94-669F0E502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4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AF4C-4BD9-4D89-88D7-02CEEC5128F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A80F-96E1-4BAD-AF94-669F0E502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8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AF4C-4BD9-4D89-88D7-02CEEC5128F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A80F-96E1-4BAD-AF94-669F0E502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9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AF4C-4BD9-4D89-88D7-02CEEC5128F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A80F-96E1-4BAD-AF94-669F0E502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3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AF4C-4BD9-4D89-88D7-02CEEC5128F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A80F-96E1-4BAD-AF94-669F0E502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7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AF4C-4BD9-4D89-88D7-02CEEC5128F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A80F-96E1-4BAD-AF94-669F0E502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0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AF4C-4BD9-4D89-88D7-02CEEC5128F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A80F-96E1-4BAD-AF94-669F0E502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1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AF4C-4BD9-4D89-88D7-02CEEC5128F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A80F-96E1-4BAD-AF94-669F0E502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8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AF4C-4BD9-4D89-88D7-02CEEC5128F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A80F-96E1-4BAD-AF94-669F0E502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9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AF4C-4BD9-4D89-88D7-02CEEC5128F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A80F-96E1-4BAD-AF94-669F0E502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2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AF4C-4BD9-4D89-88D7-02CEEC5128F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A80F-96E1-4BAD-AF94-669F0E502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9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3AF4C-4BD9-4D89-88D7-02CEEC5128F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3A80F-96E1-4BAD-AF94-669F0E502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7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b05adb_ab6c717d15b24c66a9575c264b8f281c.jpg_srz_979_1008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617" y="1122363"/>
            <a:ext cx="9393383" cy="185636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формой организации детской жизни,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как именно в игре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«расправляет крылья» своих способностей и делает первый шаг к жизненному успеху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Усова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А.П.)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4617" y="2978727"/>
            <a:ext cx="9393382" cy="19812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три класса игр: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возникающие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de-DE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инициативе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возникающие по инициативе взрослого</a:t>
            </a:r>
            <a:endParaRPr lang="ru-RU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идущие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сложившихся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этноса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5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images.myshared.ru/9/852826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362" y="20349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ПЕДАГОГИЧЕСКИЕ ТЕХНОЛОГИИ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 обширную группу методов и приемов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педагогического процесса в форме различных </a:t>
            </a: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игр.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51563"/>
            <a:ext cx="10515600" cy="2325399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существенным признаком: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четко поставленной целью обучения;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соответствующим ей педагогическим результатом;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характеризуются познавательной направленностью.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a-soft-b.ru/jincaneja/216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1032" name="Picture 8" descr="http://a-soft-b.ru/jincaneja/216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637" y="3576637"/>
            <a:ext cx="9525" cy="9525"/>
          </a:xfrm>
          <a:prstGeom prst="rect">
            <a:avLst/>
          </a:prstGeom>
        </p:spPr>
      </p:pic>
      <p:pic>
        <p:nvPicPr>
          <p:cNvPr id="1038" name="Picture 14" descr="http://justclickit.ru/flash/butterfly/butterfly%20(371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1" y="-1"/>
            <a:ext cx="3796145" cy="166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justclickit.ru/flash/butterfly/butterfly%20(371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6930">
            <a:off x="9465321" y="4038291"/>
            <a:ext cx="2997633" cy="15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a-soft-b.ru/jincaneja/216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myshared.ru/9/852826/slid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1"/>
            <a:ext cx="1219907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1" y="685800"/>
            <a:ext cx="10396882" cy="6537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de-DE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едагогическая</a:t>
            </a:r>
            <a:r>
              <a:rPr lang="de-DE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de-DE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развивающих</a:t>
            </a:r>
            <a:r>
              <a:rPr lang="de-DE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endPara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Б.П. </a:t>
            </a:r>
            <a:r>
              <a:rPr lang="de-DE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</a:t>
            </a:r>
            <a:r>
              <a:rPr lang="de-DE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de-DE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de-DE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развивающих</a:t>
            </a:r>
            <a:r>
              <a:rPr lang="de-DE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нная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определенного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ориентированного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интегративных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://www.playcast.ru/uploads/2016/02/28/175470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899" y="3346811"/>
            <a:ext cx="2463567" cy="31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.myshared.ru/9/852826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8774379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28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.myshared.ru/9/852826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4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67691" y="1517072"/>
            <a:ext cx="10396882" cy="4145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de-DE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</a:t>
            </a:r>
            <a:r>
              <a:rPr lang="de-DE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de-DE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развивающих</a:t>
            </a:r>
            <a:r>
              <a:rPr lang="de-DE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de-DE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</a:t>
            </a:r>
            <a:r>
              <a:rPr lang="de-DE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de-DE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воображаемую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образное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оживление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действии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принятой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ролью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получению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Диалогические</a:t>
            </a:r>
            <a:r>
              <a:rPr lang="de-DE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de-D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выводов.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</a:t>
            </a:r>
            <a:r>
              <a:rPr lang="de-D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animations.shoppinng.ru/wp-content/uploads/2014/02/7.gif?x981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7754">
            <a:off x="3264298" y="-132926"/>
            <a:ext cx="1485768" cy="178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animations.shoppinng.ru/wp-content/uploads/2014/02/7.gif?x981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4380">
            <a:off x="6116725" y="52774"/>
            <a:ext cx="1643623" cy="19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mages.myshared.ru/9/852826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7859" y="25938"/>
            <a:ext cx="10396882" cy="115196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абор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развивающих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игр,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имеющийся в МБДОУ детский сад № 1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r="40676"/>
          <a:stretch/>
        </p:blipFill>
        <p:spPr>
          <a:xfrm>
            <a:off x="1374825" y="1203842"/>
            <a:ext cx="2370094" cy="2674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2" t="19103" r="16892" b="-5075"/>
          <a:stretch/>
        </p:blipFill>
        <p:spPr>
          <a:xfrm>
            <a:off x="8690795" y="299526"/>
            <a:ext cx="2410331" cy="2714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r="24725"/>
          <a:stretch/>
        </p:blipFill>
        <p:spPr>
          <a:xfrm>
            <a:off x="8010713" y="2913446"/>
            <a:ext cx="2692023" cy="279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t="14394" r="12606" b="12953"/>
          <a:stretch/>
        </p:blipFill>
        <p:spPr>
          <a:xfrm>
            <a:off x="4417243" y="1066060"/>
            <a:ext cx="3239005" cy="2165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135966" y="5610290"/>
            <a:ext cx="5386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Развивающая игра «Сложи узор» 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5"/>
          <a:stretch/>
        </p:blipFill>
        <p:spPr>
          <a:xfrm>
            <a:off x="4544177" y="3381836"/>
            <a:ext cx="3183578" cy="222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20298" r="1222"/>
          <a:stretch/>
        </p:blipFill>
        <p:spPr>
          <a:xfrm>
            <a:off x="765744" y="3987523"/>
            <a:ext cx="3196631" cy="192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7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images.myshared.ru/9/852826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8" t="-2316" r="12349" b="6737"/>
          <a:stretch/>
        </p:blipFill>
        <p:spPr>
          <a:xfrm>
            <a:off x="8507212" y="2625900"/>
            <a:ext cx="3004759" cy="19482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r="8243"/>
          <a:stretch/>
        </p:blipFill>
        <p:spPr>
          <a:xfrm>
            <a:off x="5768112" y="3079594"/>
            <a:ext cx="2449857" cy="22713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330" y="137881"/>
            <a:ext cx="3308332" cy="22075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389787" y="5745567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Развивающая игра «Сложи </a:t>
            </a:r>
            <a:r>
              <a:rPr lang="ru-RU" sz="2000" dirty="0" smtClean="0"/>
              <a:t>квадрат»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7421" y="5704851"/>
            <a:ext cx="4958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Развивающие игры «Уголки», «Собирай-ка»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0" r="8424"/>
          <a:stretch/>
        </p:blipFill>
        <p:spPr>
          <a:xfrm>
            <a:off x="177421" y="2669125"/>
            <a:ext cx="2095535" cy="2681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21141"/>
          <a:stretch/>
        </p:blipFill>
        <p:spPr>
          <a:xfrm>
            <a:off x="2753355" y="3032579"/>
            <a:ext cx="2673020" cy="2437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7" t="14328" r="14104" b="9055"/>
          <a:stretch/>
        </p:blipFill>
        <p:spPr>
          <a:xfrm>
            <a:off x="4363819" y="82809"/>
            <a:ext cx="2589226" cy="21391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1592" r="7995" b="4875"/>
          <a:stretch/>
        </p:blipFill>
        <p:spPr>
          <a:xfrm>
            <a:off x="177421" y="113369"/>
            <a:ext cx="3073113" cy="2149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429641" y="2398947"/>
            <a:ext cx="369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Развивающая игра «</a:t>
            </a:r>
            <a:r>
              <a:rPr lang="ru-RU" sz="2000" dirty="0" err="1" smtClean="0"/>
              <a:t>Уникуб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40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mages.myshared.ru/9/852826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a-land.ru/images/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384">
            <a:off x="939697" y="1904091"/>
            <a:ext cx="2212257" cy="219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ontessori-express.de/index.php/language/geometrisches-puzzle----/geometrisches-puzzle----/numerische-stangen-blau/geometrisches-puzzle----/numerische-stangen-blau/nikitin-musterwuerfel-n-bild_127_400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63">
            <a:off x="8010846" y="2841480"/>
            <a:ext cx="3558779" cy="29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ykrashatelstva.narod.ru/cveti/cv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4" y="5467350"/>
            <a:ext cx="11294441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59" y="27533"/>
            <a:ext cx="10396882" cy="26033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— класс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Никитина как средство обучения порядковому счёту детей старшей группы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развивающей игры «Сложи узор»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www.mstrana.ru/_mod_files/ce_images/eshop/nikitin1-221220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89" y="2342510"/>
            <a:ext cx="3833062" cy="34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amazanuda.ru/wp-content/uploads/2016/02/cubiky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7" y="4787421"/>
            <a:ext cx="3040956" cy="8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90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Игра является формой организации детской жизни,  так как именно в игре  ребёнок «расправляет крылья» своих способностей и делает первый шаг к жизненному успеху. (Усова А.П.)</vt:lpstr>
      <vt:lpstr>  ИГРОВЫЕ ПЕДАГОГИЧЕСКИЕ ТЕХНОЛОГИИ -  включат обширную группу методов и приемов  организации педагогического процесса в форме различных педагогических игр.  </vt:lpstr>
      <vt:lpstr>Презентация PowerPoint</vt:lpstr>
      <vt:lpstr>Презентация PowerPoint</vt:lpstr>
      <vt:lpstr>Презентация PowerPoint</vt:lpstr>
      <vt:lpstr>Набор развивающих игр,  имеющийся в МБДОУ детский сад № 1</vt:lpstr>
      <vt:lpstr>Презентация PowerPoint</vt:lpstr>
      <vt:lpstr>Мастер — класс  «Кубики Никитина как средство обучения порядковому счёту детей старшей группы» на основе развивающей игры «Сложи узор»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является формой организации детской жизни,  так как именно в игре  ребёнок «расправляет крылья» своих способностей и делает первый шаг к жизненному успеху. (Усова А.П.)</dc:title>
  <dc:creator>RePack by Diakov</dc:creator>
  <cp:lastModifiedBy>RePack by Diakov</cp:lastModifiedBy>
  <cp:revision>13</cp:revision>
  <dcterms:created xsi:type="dcterms:W3CDTF">2017-10-19T16:20:11Z</dcterms:created>
  <dcterms:modified xsi:type="dcterms:W3CDTF">2017-10-26T03:23:55Z</dcterms:modified>
</cp:coreProperties>
</file>