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7" r:id="rId6"/>
    <p:sldId id="269" r:id="rId7"/>
    <p:sldId id="27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C6204"/>
    <a:srgbClr val="FFCC00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85" autoAdjust="0"/>
    <p:restoredTop sz="86404" autoAdjust="0"/>
  </p:normalViewPr>
  <p:slideViewPr>
    <p:cSldViewPr>
      <p:cViewPr varScale="1">
        <p:scale>
          <a:sx n="74" d="100"/>
          <a:sy n="74" d="100"/>
        </p:scale>
        <p:origin x="141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ма\Documents\Презентации - фон\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" y="-19318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2" y="1196752"/>
            <a:ext cx="71287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C6204"/>
                </a:solidFill>
              </a:rPr>
              <a:t>Педагогическая технология развивающих игр «Палочки Кюизенера» </a:t>
            </a:r>
            <a:endParaRPr lang="ru-RU" sz="3600" b="1" i="1" dirty="0">
              <a:solidFill>
                <a:srgbClr val="FC6204"/>
              </a:solidFill>
            </a:endParaRPr>
          </a:p>
        </p:txBody>
      </p:sp>
      <p:pic>
        <p:nvPicPr>
          <p:cNvPr id="3" name="Picture 2" descr="C:\Users\Мама\Documents\Цветные палочки\1.Картинки из книги\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17" y="3083432"/>
            <a:ext cx="3281412" cy="3006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33907" y="3276600"/>
            <a:ext cx="5292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ru-RU" sz="2400" b="1" i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12435" y="6054979"/>
            <a:ext cx="32043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i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753" y="3410627"/>
            <a:ext cx="3436614" cy="241937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084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ма\Documents\Презентации - фон\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6" y="548680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C0000"/>
                </a:solidFill>
              </a:rPr>
              <a:t>Технология развивающих игр </a:t>
            </a:r>
            <a:endParaRPr lang="ru-RU" sz="2800" b="1" i="1" dirty="0">
              <a:solidFill>
                <a:srgbClr val="CC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2133600"/>
            <a:ext cx="453650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i="1" dirty="0"/>
              <a:t>Бельгийский учитель </a:t>
            </a:r>
            <a:endParaRPr lang="ru-RU" sz="2200" b="1" i="1" dirty="0" smtClean="0"/>
          </a:p>
          <a:p>
            <a:r>
              <a:rPr lang="ru-RU" sz="2200" b="1" i="1" dirty="0" smtClean="0"/>
              <a:t>начальной </a:t>
            </a:r>
            <a:r>
              <a:rPr lang="ru-RU" sz="2200" b="1" i="1" dirty="0"/>
              <a:t>школы </a:t>
            </a:r>
            <a:endParaRPr lang="ru-RU" sz="2200" b="1" i="1" dirty="0" smtClean="0"/>
          </a:p>
          <a:p>
            <a:r>
              <a:rPr lang="ru-RU" sz="2200" b="1" i="1" dirty="0" smtClean="0"/>
              <a:t>Джордж </a:t>
            </a:r>
            <a:r>
              <a:rPr lang="ru-RU" sz="2200" b="1" i="1" dirty="0"/>
              <a:t>Кюизенер </a:t>
            </a:r>
            <a:endParaRPr lang="ru-RU" sz="2200" b="1" i="1" dirty="0" smtClean="0"/>
          </a:p>
          <a:p>
            <a:r>
              <a:rPr lang="ru-RU" sz="2200" b="1" i="1" dirty="0" smtClean="0"/>
              <a:t>(</a:t>
            </a:r>
            <a:r>
              <a:rPr lang="ru-RU" sz="2200" b="1" i="1" dirty="0"/>
              <a:t>1891-1976) </a:t>
            </a:r>
            <a:endParaRPr lang="ru-RU" sz="2200" b="1" i="1" dirty="0" smtClean="0"/>
          </a:p>
          <a:p>
            <a:r>
              <a:rPr lang="ru-RU" sz="2200" b="1" i="1" dirty="0" smtClean="0"/>
              <a:t>разработал </a:t>
            </a:r>
            <a:r>
              <a:rPr lang="ru-RU" sz="2200" b="1" i="1" dirty="0"/>
              <a:t>универсальный дидактический материал </a:t>
            </a:r>
            <a:endParaRPr lang="ru-RU" sz="2200" b="1" i="1" dirty="0" smtClean="0"/>
          </a:p>
          <a:p>
            <a:r>
              <a:rPr lang="ru-RU" sz="2200" b="1" i="1" dirty="0" smtClean="0"/>
              <a:t>для </a:t>
            </a:r>
            <a:r>
              <a:rPr lang="ru-RU" sz="2200" b="1" i="1" dirty="0"/>
              <a:t>развития у детей математических способностей. </a:t>
            </a:r>
            <a:endParaRPr lang="ru-RU" sz="2200" b="1" i="1" dirty="0" smtClean="0"/>
          </a:p>
        </p:txBody>
      </p:sp>
      <p:pic>
        <p:nvPicPr>
          <p:cNvPr id="1027" name="Picture 3" descr="C:\Users\Мама\Documents\Цветные палочки\1.Картинки из книги\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070" y="1772816"/>
            <a:ext cx="3622938" cy="3474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33837" y="5517232"/>
            <a:ext cx="72584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200" b="1" i="1" dirty="0"/>
              <a:t>Палочки Кюизенера – это набор счетных палочек, которые еще называют "цветными палочками". </a:t>
            </a:r>
          </a:p>
        </p:txBody>
      </p:sp>
    </p:spTree>
    <p:extLst>
      <p:ext uri="{BB962C8B-B14F-4D97-AF65-F5344CB8AC3E}">
        <p14:creationId xmlns:p14="http://schemas.microsoft.com/office/powerpoint/2010/main" val="142691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ма\Documents\Презентации - фон\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6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Мама\Documents\Цветные палочки\1.Картинки из книги\Цв. палочки 10-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598" y="1268760"/>
            <a:ext cx="4770530" cy="212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15027" y="493110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CC0000"/>
                </a:solidFill>
              </a:rPr>
              <a:t>Состав комплекта</a:t>
            </a:r>
            <a:endParaRPr lang="ru-RU" sz="2800" b="1" i="1" dirty="0">
              <a:solidFill>
                <a:srgbClr val="CC0000"/>
              </a:solidFill>
            </a:endParaRPr>
          </a:p>
        </p:txBody>
      </p:sp>
      <p:pic>
        <p:nvPicPr>
          <p:cNvPr id="2052" name="Picture 4" descr="C:\Users\Мама\Documents\Цветные палочки\1.Картинки из книги\Цв. палочки-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22" y="3557690"/>
            <a:ext cx="2453528" cy="219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55776" y="3789040"/>
            <a:ext cx="6466352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- «Красная семья» состоит из чисел, кратных 2.</a:t>
            </a:r>
            <a:endParaRPr lang="ru-RU" sz="1400" b="1" i="1" dirty="0" smtClean="0"/>
          </a:p>
          <a:p>
            <a:pPr marL="285750" indent="-285750">
              <a:buFontTx/>
              <a:buChar char="-"/>
            </a:pPr>
            <a:endParaRPr lang="ru-RU" sz="1400" b="1" i="1" dirty="0"/>
          </a:p>
          <a:p>
            <a:pPr marL="285750" indent="-285750">
              <a:buFontTx/>
              <a:buChar char="-"/>
            </a:pPr>
            <a:endParaRPr lang="ru-RU" sz="2000" b="1" i="1" dirty="0"/>
          </a:p>
          <a:p>
            <a:r>
              <a:rPr lang="ru-RU" sz="2000" b="1" i="1" dirty="0" smtClean="0"/>
              <a:t>- «Синяя семья» состоит из чисел, кратных 3.</a:t>
            </a:r>
          </a:p>
          <a:p>
            <a:pPr marL="285750" indent="-285750">
              <a:buFontTx/>
              <a:buChar char="-"/>
            </a:pPr>
            <a:endParaRPr lang="ru-RU" sz="2000" b="1" i="1" dirty="0"/>
          </a:p>
          <a:p>
            <a:r>
              <a:rPr lang="ru-RU" sz="2000" b="1" i="1" dirty="0" smtClean="0"/>
              <a:t>- «Семейство желтых» состоит из чисел кратных 5.</a:t>
            </a:r>
          </a:p>
          <a:p>
            <a:pPr marL="342900" indent="-342900">
              <a:buFontTx/>
              <a:buChar char="-"/>
            </a:pPr>
            <a:endParaRPr lang="ru-RU" sz="2000" b="1" i="1" dirty="0"/>
          </a:p>
          <a:p>
            <a:pPr marL="342900" indent="-342900">
              <a:buFontTx/>
              <a:buChar char="-"/>
            </a:pPr>
            <a:r>
              <a:rPr lang="ru-RU" sz="2000" b="1" i="1" dirty="0" smtClean="0"/>
              <a:t>- «Семейство белых»</a:t>
            </a:r>
          </a:p>
          <a:p>
            <a:pPr marL="342900" indent="-342900">
              <a:buFontTx/>
              <a:buChar char="-"/>
            </a:pPr>
            <a:r>
              <a:rPr lang="ru-RU" sz="2000" b="1" i="1" dirty="0" smtClean="0"/>
              <a:t>- «Семейство  черных»</a:t>
            </a:r>
          </a:p>
        </p:txBody>
      </p:sp>
      <p:pic>
        <p:nvPicPr>
          <p:cNvPr id="2054" name="Picture 6" descr="C:\Users\Мама\Documents\Цветные палочки\1.Картинки из книги\Цв. палочки 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580" y="5905153"/>
            <a:ext cx="1604232" cy="55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Мама\Documents\Цветные палочки\1.Картинки из книги\Снимок 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09736"/>
            <a:ext cx="2880320" cy="2891272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15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ма\Documents\Презентации - фон\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Мама\Documents\Цветные палочки\1.Картинки из книги\Рисунок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658" y="1484784"/>
            <a:ext cx="3601099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79812" y="620688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CC0000"/>
                </a:solidFill>
              </a:rPr>
              <a:t>Состав </a:t>
            </a:r>
            <a:r>
              <a:rPr lang="ru-RU" sz="2800" b="1" i="1" dirty="0" smtClean="0">
                <a:solidFill>
                  <a:srgbClr val="CC0000"/>
                </a:solidFill>
              </a:rPr>
              <a:t>комплекта</a:t>
            </a:r>
            <a:endParaRPr lang="ru-RU" sz="2800" b="1" i="1" dirty="0">
              <a:solidFill>
                <a:srgbClr val="CC0000"/>
              </a:solidFill>
            </a:endParaRPr>
          </a:p>
        </p:txBody>
      </p:sp>
      <p:pic>
        <p:nvPicPr>
          <p:cNvPr id="3075" name="Picture 3" descr="C:\Users\Мама\Documents\Цветные палочки\1.Картинки из книги\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75" y="1484784"/>
            <a:ext cx="4703788" cy="430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47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ма\Documents\Презентации - фон\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9612" y="376973"/>
            <a:ext cx="6984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Набор развивающих игр, имеющийся в МБДОУ детский сад №1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38" y="4184015"/>
            <a:ext cx="2825021" cy="2118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310" y="1486721"/>
            <a:ext cx="2525427" cy="252542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372" y="4029320"/>
            <a:ext cx="2525427" cy="25254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02" y="1122721"/>
            <a:ext cx="2139702" cy="2852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669" y="3666394"/>
            <a:ext cx="2137811" cy="28504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64" y="1431321"/>
            <a:ext cx="2576609" cy="1932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936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ма\Documents\Презентации - фон\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104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9612" y="1371600"/>
            <a:ext cx="698477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Мастер-класс «Палочки Кюизенера как средство формирования понятия количественного счёта </a:t>
            </a:r>
            <a:r>
              <a:rPr lang="ru-RU" sz="3200" b="1" i="1" smtClean="0">
                <a:solidFill>
                  <a:srgbClr val="FF0000"/>
                </a:solidFill>
              </a:rPr>
              <a:t>детей в средней группе»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99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ма\Documents\Презентации - фон\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9600" y="2438400"/>
            <a:ext cx="69847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FF0000"/>
                </a:solidFill>
              </a:rPr>
              <a:t>Спасибо за внимание</a:t>
            </a:r>
            <a:endParaRPr lang="ru-RU" sz="60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83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1860</TotalTime>
  <Words>113</Words>
  <Application>Microsoft Office PowerPoint</Application>
  <PresentationFormat>Экран (4:3)</PresentationFormat>
  <Paragraphs>23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Мама</dc:creator>
  <cp:lastModifiedBy>User</cp:lastModifiedBy>
  <cp:revision>94</cp:revision>
  <dcterms:created xsi:type="dcterms:W3CDTF">2015-06-14T12:54:02Z</dcterms:created>
  <dcterms:modified xsi:type="dcterms:W3CDTF">2017-10-24T15:28:26Z</dcterms:modified>
</cp:coreProperties>
</file>