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7" r:id="rId6"/>
    <p:sldId id="269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C6204"/>
    <a:srgbClr val="FFCC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86404" autoAdjust="0"/>
  </p:normalViewPr>
  <p:slideViewPr>
    <p:cSldViewPr>
      <p:cViewPr varScale="1">
        <p:scale>
          <a:sx n="74" d="100"/>
          <a:sy n="74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-1931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196752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C6204"/>
                </a:solidFill>
              </a:rPr>
              <a:t>Педагогическая технология развивающих игр «Палочки Кюизенера» </a:t>
            </a:r>
            <a:endParaRPr lang="ru-RU" sz="3600" b="1" i="1" dirty="0">
              <a:solidFill>
                <a:srgbClr val="FC6204"/>
              </a:solidFill>
            </a:endParaRPr>
          </a:p>
        </p:txBody>
      </p:sp>
      <p:pic>
        <p:nvPicPr>
          <p:cNvPr id="3" name="Picture 2" descr="C:\Users\Мама\Documents\Цветные палочки\1.Картинки из книги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7" y="3083432"/>
            <a:ext cx="3281412" cy="300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907" y="3276600"/>
            <a:ext cx="52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2435" y="6054979"/>
            <a:ext cx="320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53" y="3410627"/>
            <a:ext cx="3436614" cy="2419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8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Технология развивающих игр 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4536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/>
              <a:t>Бельгийский учитель </a:t>
            </a:r>
            <a:endParaRPr lang="ru-RU" sz="2200" b="1" i="1" dirty="0" smtClean="0"/>
          </a:p>
          <a:p>
            <a:r>
              <a:rPr lang="ru-RU" sz="2200" b="1" i="1" dirty="0" smtClean="0"/>
              <a:t>начальной </a:t>
            </a:r>
            <a:r>
              <a:rPr lang="ru-RU" sz="2200" b="1" i="1" dirty="0"/>
              <a:t>школы </a:t>
            </a:r>
            <a:endParaRPr lang="ru-RU" sz="2200" b="1" i="1" dirty="0" smtClean="0"/>
          </a:p>
          <a:p>
            <a:r>
              <a:rPr lang="ru-RU" sz="2200" b="1" i="1" dirty="0" smtClean="0"/>
              <a:t>Джордж </a:t>
            </a:r>
            <a:r>
              <a:rPr lang="ru-RU" sz="2200" b="1" i="1" dirty="0"/>
              <a:t>Кюизенер </a:t>
            </a:r>
            <a:endParaRPr lang="ru-RU" sz="2200" b="1" i="1" dirty="0" smtClean="0"/>
          </a:p>
          <a:p>
            <a:r>
              <a:rPr lang="ru-RU" sz="2200" b="1" i="1" dirty="0" smtClean="0"/>
              <a:t>(</a:t>
            </a:r>
            <a:r>
              <a:rPr lang="ru-RU" sz="2200" b="1" i="1" dirty="0"/>
              <a:t>1891-1976) </a:t>
            </a:r>
            <a:endParaRPr lang="ru-RU" sz="2200" b="1" i="1" dirty="0" smtClean="0"/>
          </a:p>
          <a:p>
            <a:r>
              <a:rPr lang="ru-RU" sz="2200" b="1" i="1" dirty="0" smtClean="0"/>
              <a:t>разработал </a:t>
            </a:r>
            <a:r>
              <a:rPr lang="ru-RU" sz="2200" b="1" i="1" dirty="0"/>
              <a:t>универсальный дидактический материал </a:t>
            </a:r>
            <a:endParaRPr lang="ru-RU" sz="2200" b="1" i="1" dirty="0" smtClean="0"/>
          </a:p>
          <a:p>
            <a:r>
              <a:rPr lang="ru-RU" sz="2200" b="1" i="1" dirty="0" smtClean="0"/>
              <a:t>для </a:t>
            </a:r>
            <a:r>
              <a:rPr lang="ru-RU" sz="2200" b="1" i="1" dirty="0"/>
              <a:t>развития у детей математических способностей. </a:t>
            </a:r>
            <a:endParaRPr lang="ru-RU" sz="2200" b="1" i="1" dirty="0" smtClean="0"/>
          </a:p>
        </p:txBody>
      </p:sp>
      <p:pic>
        <p:nvPicPr>
          <p:cNvPr id="1027" name="Picture 3" descr="C:\Users\Мама\Documents\Цветные палочки\1.Картинки из книг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70" y="1772816"/>
            <a:ext cx="3622938" cy="34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3837" y="5517232"/>
            <a:ext cx="7258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i="1" dirty="0"/>
              <a:t>Палочки Кюизенера – это набор счетных палочек, которые еще называют "цветными палочками". </a:t>
            </a:r>
          </a:p>
        </p:txBody>
      </p:sp>
    </p:spTree>
    <p:extLst>
      <p:ext uri="{BB962C8B-B14F-4D97-AF65-F5344CB8AC3E}">
        <p14:creationId xmlns:p14="http://schemas.microsoft.com/office/powerpoint/2010/main" val="14269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Documents\Цветные палочки\1.Картинки из книги\Цв. палочки 10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98" y="1268760"/>
            <a:ext cx="4770530" cy="21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5027" y="49311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C0000"/>
                </a:solidFill>
              </a:rPr>
              <a:t>Состав комплекта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pic>
        <p:nvPicPr>
          <p:cNvPr id="2052" name="Picture 4" descr="C:\Users\Мама\Documents\Цветные палочки\1.Картинки из книги\Цв. палочки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2" y="3557690"/>
            <a:ext cx="2453528" cy="21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3789040"/>
            <a:ext cx="64663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- «Красная семья» состоит из чисел, кратных 2.</a:t>
            </a:r>
            <a:endParaRPr lang="ru-RU" sz="1400" b="1" i="1" dirty="0" smtClean="0"/>
          </a:p>
          <a:p>
            <a:pPr marL="285750" indent="-285750">
              <a:buFontTx/>
              <a:buChar char="-"/>
            </a:pPr>
            <a:endParaRPr lang="ru-RU" sz="1400" b="1" i="1" dirty="0"/>
          </a:p>
          <a:p>
            <a:pPr marL="285750" indent="-285750">
              <a:buFontTx/>
              <a:buChar char="-"/>
            </a:pPr>
            <a:endParaRPr lang="ru-RU" sz="2000" b="1" i="1" dirty="0"/>
          </a:p>
          <a:p>
            <a:r>
              <a:rPr lang="ru-RU" sz="2000" b="1" i="1" dirty="0" smtClean="0"/>
              <a:t>- «Синяя семья» состоит из чисел, кратных 3.</a:t>
            </a:r>
          </a:p>
          <a:p>
            <a:pPr marL="285750" indent="-285750">
              <a:buFontTx/>
              <a:buChar char="-"/>
            </a:pPr>
            <a:endParaRPr lang="ru-RU" sz="2000" b="1" i="1" dirty="0"/>
          </a:p>
          <a:p>
            <a:r>
              <a:rPr lang="ru-RU" sz="2000" b="1" i="1" dirty="0" smtClean="0"/>
              <a:t>- «Семейство желтых» состоит из чисел кратных 5.</a:t>
            </a:r>
          </a:p>
          <a:p>
            <a:pPr marL="342900" indent="-342900">
              <a:buFontTx/>
              <a:buChar char="-"/>
            </a:pPr>
            <a:endParaRPr lang="ru-RU" sz="2000" b="1" i="1" dirty="0"/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- «Семейство белых»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- «Семейство  черных»</a:t>
            </a:r>
          </a:p>
        </p:txBody>
      </p:sp>
      <p:pic>
        <p:nvPicPr>
          <p:cNvPr id="2054" name="Picture 6" descr="C:\Users\Мама\Documents\Цветные палочки\1.Картинки из книги\Цв. палочки 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80" y="5905153"/>
            <a:ext cx="1604232" cy="5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ама\Documents\Цветные палочки\1.Картинки из книги\Снимок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736"/>
            <a:ext cx="2880320" cy="289127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ма\Documents\Цветные палочки\1.Картинки из книги\Рисунок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58" y="1484784"/>
            <a:ext cx="36010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9812" y="6206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Состав </a:t>
            </a:r>
            <a:r>
              <a:rPr lang="ru-RU" sz="2800" b="1" i="1" dirty="0" smtClean="0">
                <a:solidFill>
                  <a:srgbClr val="CC0000"/>
                </a:solidFill>
              </a:rPr>
              <a:t>комплекта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pic>
        <p:nvPicPr>
          <p:cNvPr id="3075" name="Picture 3" descr="C:\Users\Мама\Documents\Цветные палочки\1.Картинки из книги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5" y="1484784"/>
            <a:ext cx="4703788" cy="4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612" y="376973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Набор развивающих игр, имеющийся в МБДОУ детский сад №1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8" y="4184015"/>
            <a:ext cx="2825021" cy="211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10" y="1486721"/>
            <a:ext cx="2525427" cy="2525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72" y="4029320"/>
            <a:ext cx="2525427" cy="2525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2" y="1122721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69" y="3666394"/>
            <a:ext cx="2137811" cy="285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64" y="1431321"/>
            <a:ext cx="2576609" cy="193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0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612" y="1371600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Мастер-класс «Палочки Кюизенера как средство формирования понятия количественного счёта </a:t>
            </a:r>
            <a:r>
              <a:rPr lang="ru-RU" sz="3200" b="1" i="1" smtClean="0">
                <a:solidFill>
                  <a:srgbClr val="FF0000"/>
                </a:solidFill>
              </a:rPr>
              <a:t>детей в средней группе»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43840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113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User</cp:lastModifiedBy>
  <cp:revision>94</cp:revision>
  <dcterms:created xsi:type="dcterms:W3CDTF">2015-06-14T12:54:02Z</dcterms:created>
  <dcterms:modified xsi:type="dcterms:W3CDTF">2017-10-24T15:28:26Z</dcterms:modified>
</cp:coreProperties>
</file>