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-23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459A3-C96F-43B4-87A4-ED0C5456B79A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E9A2-96B1-4FB1-8365-5DE492182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328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459A3-C96F-43B4-87A4-ED0C5456B79A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E9A2-96B1-4FB1-8365-5DE492182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238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459A3-C96F-43B4-87A4-ED0C5456B79A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E9A2-96B1-4FB1-8365-5DE492182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499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459A3-C96F-43B4-87A4-ED0C5456B79A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E9A2-96B1-4FB1-8365-5DE492182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748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459A3-C96F-43B4-87A4-ED0C5456B79A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E9A2-96B1-4FB1-8365-5DE492182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938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459A3-C96F-43B4-87A4-ED0C5456B79A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E9A2-96B1-4FB1-8365-5DE492182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124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459A3-C96F-43B4-87A4-ED0C5456B79A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E9A2-96B1-4FB1-8365-5DE492182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273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459A3-C96F-43B4-87A4-ED0C5456B79A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E9A2-96B1-4FB1-8365-5DE492182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121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459A3-C96F-43B4-87A4-ED0C5456B79A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E9A2-96B1-4FB1-8365-5DE492182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66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459A3-C96F-43B4-87A4-ED0C5456B79A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E9A2-96B1-4FB1-8365-5DE492182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106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459A3-C96F-43B4-87A4-ED0C5456B79A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E9A2-96B1-4FB1-8365-5DE492182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42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459A3-C96F-43B4-87A4-ED0C5456B79A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4E9A2-96B1-4FB1-8365-5DE492182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38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endim.ru/file/product/p_1_246095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ural-soft.info/ajax/preview_img.php?image_type=eshop_pos&amp;image=29a6226329b6ec7ca3515d5d6a8bb6bb.jpg&amp;size=big&amp;nocache=1508679693&amp;gid=NDU2MQ==&amp;token=d2e04a2a91022d9b82d22af9db7d49c3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hyperlink" Target="http://ural-soft.info/ajax/preview_img.php?image_type=eshop_pos&amp;image=2280d9f195870f05b242a0fab8933d7a.jpg&amp;size=big&amp;nocache=1508679693&amp;gid=NDU2MQ==&amp;token=9ac255c9c0c80df55b16d3b705e7d5dc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ultrra.ru/uploadedFiles/eshopimages/big/904caf7efe610900f092eefd4be5424d_2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hyperlink" Target="http://ultrra.ru/uploadedFiles/eshopimages/big/i_7.jp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3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 что же такое  ТИКО?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рансформируемый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гровой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онструктор для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бучения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«ТИКО»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набор ярких плоскостных фигур из пластмассы, которые шарнирно соединяются между собой. </a:t>
            </a:r>
          </a:p>
        </p:txBody>
      </p:sp>
      <p:pic>
        <p:nvPicPr>
          <p:cNvPr id="6" name="Содержимое 5" descr="https://www.smartytoys.ru/images/store/627_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62544" y="1773382"/>
            <a:ext cx="6622474" cy="484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649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Трансформируемый Игровой Конструктор для Обучения (ТИКО) состоит из 10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наборов: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89398"/>
            <a:ext cx="10515600" cy="4351338"/>
          </a:xfrm>
        </p:spPr>
        <p:txBody>
          <a:bodyPr/>
          <a:lstStyle/>
          <a:p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Набор «Малыш</a:t>
            </a:r>
            <a:r>
              <a:rPr lang="ru-RU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»- </a:t>
            </a:r>
            <a: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 для детей от 4-х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 и включает, в основном маленькие детали, удобные для маленьких ручек ребёнка.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Малыш (79 деталей) - набор для подготовки детей с трёхлетнего возраста к школьной программе через знакомые им окружающие предметы. Развивает мелкую моторику, укрепляет пальчики и ручки.Игровые фигуры: стол, стул, шкаф, диван, пуфик, кровать, коробка и т.п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5083" y="3067549"/>
            <a:ext cx="3878033" cy="32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486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0072" y="283007"/>
            <a:ext cx="10515600" cy="4351338"/>
          </a:xfrm>
        </p:spPr>
        <p:txBody>
          <a:bodyPr/>
          <a:lstStyle/>
          <a:p>
            <a:pPr lvl="1"/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Набор «Шары»-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Специально составленный набор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позволяет собирать шары (мячи)различного размера от теннисного мяча до футбольного. Набор предоставляет возможность сконструировать множество игровых и геометрических фигур округлой формы. </a:t>
            </a:r>
          </a:p>
          <a:p>
            <a:pPr lvl="1">
              <a:buNone/>
            </a:pP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ШАРЫ РНС-507 - Оборудование для детских садов &quot;УльтРРа&quot;, Екатеринбург">
            <a:hlinkClick r:id="rId2" tooltip="&quot;ШАРЫ РНС-507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10185" y="1951631"/>
            <a:ext cx="4673531" cy="4047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ШАРЫ РНС-507 - Оборудование для детских садов &quot;УльтРРа&quot;, Екатеринбург">
            <a:hlinkClick r:id="rId4" tooltip="&quot;ШАРЫ РНС-507&quot;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28597" y="1951631"/>
            <a:ext cx="3877075" cy="4047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54841" y="255296"/>
            <a:ext cx="10515600" cy="4351338"/>
          </a:xfrm>
        </p:spPr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Набор «Школьник»-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предназначен для школьников младших классов. Помимо простых фигур «Школьник» позволяет собирать много  сложных фигур  большего размера.</a:t>
            </a:r>
          </a:p>
          <a:p>
            <a:pPr lvl="1"/>
            <a:endParaRPr lang="ru-RU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ШКОЛЬНИК 137 деталей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5218" y="1705969"/>
            <a:ext cx="4490113" cy="4667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ШКОЛЬНИК 137 деталей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18913" y="1828800"/>
            <a:ext cx="4353636" cy="4419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395785"/>
            <a:ext cx="10515600" cy="5781178"/>
          </a:xfrm>
        </p:spPr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</a:rPr>
              <a:t>Набор «Архимед»-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 новейшая разработка Трансформируемого Игрового Конструктора для Обучения (ТИКО)! Единственный набор в составе которого трапеции и параллелограммы, что существенно расширяет возможности для игры и обучения.«АРХИМЕД» позволит Вам сконструировать различные фигуры обтекаемой формы – космические корабли, звездолеты, летающие тарелки, самолеты, автомобили будущего.</a:t>
            </a:r>
          </a:p>
          <a:p>
            <a:endParaRPr lang="ru-RU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4" name="Рисунок 3" descr="АРХИМЕД РНС-501 - Оборудование для детских садов &quot;УльтРРа&quot;, Екатеринбург">
            <a:hlinkClick r:id="rId2" tooltip="&quot;АРХИМЕД РНС-501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7230" y="2852382"/>
            <a:ext cx="3673315" cy="381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АРХИМЕД РНС-501 - Оборудование для детских садов &quot;УльтРРа&quot;, Екатеринбург">
            <a:hlinkClick r:id="rId4" tooltip="&quot;АРХИМЕД РНС-501&quot;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8508" y="3248167"/>
            <a:ext cx="3957438" cy="3415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27546" y="436444"/>
            <a:ext cx="10515600" cy="4351338"/>
          </a:xfrm>
        </p:spPr>
        <p:txBody>
          <a:bodyPr/>
          <a:lstStyle/>
          <a:p>
            <a:pPr lvl="1"/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Набор «Геометрия»-</a:t>
            </a:r>
          </a:p>
          <a:p>
            <a:pPr marL="457200" lvl="1" indent="0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поможет Вашему ребенку в осязательном освоении геометрии, пространственных фигур и их развёрток. Набор предназначен для школьников младших и средних классов.</a:t>
            </a:r>
            <a:endParaRPr lang="ru-RU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796" y="1506318"/>
            <a:ext cx="4358664" cy="45887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85617" y="3904151"/>
            <a:ext cx="3972163" cy="2934728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13899" y="474496"/>
            <a:ext cx="10515600" cy="435133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«Набор «Грамматика»</a:t>
            </a:r>
            <a:r>
              <a:rPr lang="ru-RU" sz="24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 буквы со знаками со знаками препинания. Количество отдельных букв соответствует частоте их употребления в речи.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786" y="1172796"/>
            <a:ext cx="4075202" cy="29547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58297" y="3045178"/>
            <a:ext cx="6096000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Набор "Эрудит» –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имеет все возможности набора «Грамматика». Большое количество букв позволяет одновременно составлять несколько слов, предложений, составлять кроссворды.</a:t>
            </a:r>
            <a:endParaRPr lang="ru-RU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91320" y="336076"/>
            <a:ext cx="10515600" cy="4351338"/>
          </a:xfrm>
        </p:spPr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</a:rPr>
              <a:t>Набор «Арифметика»</a:t>
            </a:r>
            <a:r>
              <a:rPr lang="ru-RU" dirty="0" smtClean="0">
                <a:solidFill>
                  <a:srgbClr val="00B0F0"/>
                </a:solidFill>
              </a:rPr>
              <a:t> 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содержит цифры и арифметические знаки и позволяет составлять примеры на арифметические действия.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72" y="1524657"/>
            <a:ext cx="4897817" cy="44615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641" y="2374710"/>
            <a:ext cx="5437210" cy="36280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91069" y="310724"/>
            <a:ext cx="10515600" cy="4351338"/>
          </a:xfrm>
        </p:spPr>
        <p:txBody>
          <a:bodyPr/>
          <a:lstStyle/>
          <a:p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Набор«ФАНТАЗЕР»-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 соберете много сложных игровых фигур, сконструируете различные многоугольники, а также объемные геометрические тела и их развертки. Может быть использован для игры и обучения от4-х до 14-15 лет.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45" t="15241" r="13687" b="-15241"/>
          <a:stretch/>
        </p:blipFill>
        <p:spPr>
          <a:xfrm>
            <a:off x="4843257" y="1746914"/>
            <a:ext cx="6912732" cy="52680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33"/>
          <a:stretch/>
        </p:blipFill>
        <p:spPr>
          <a:xfrm>
            <a:off x="642310" y="2374710"/>
            <a:ext cx="3749706" cy="32549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495</TotalTime>
  <Words>280</Words>
  <Application>Microsoft Office PowerPoint</Application>
  <PresentationFormat>Произвольный</PresentationFormat>
  <Paragraphs>13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Ну что же такое  ТИКО? Трансформируемый Игровой Конструктор для Обучения «ТИКО» – это набор ярких плоскостных фигур из пластмассы, которые шарнирно соединяются между собой. </vt:lpstr>
      <vt:lpstr>Трансформируемый Игровой Конструктор для Обучения (ТИКО) состоит из 10 наборов: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МБДОУ ДС №1, с.Петрокаменское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Ну что же такое  ТИКО? Трансформируемый Игровой Конструктор для Обучения «ТИКО» – это набор ярких плоскостных фигур из пластмассы, которые шарнирно соединяются между собой. </dc:title>
  <dc:creator>Старший воспитатель</dc:creator>
  <cp:lastModifiedBy>Пользователь</cp:lastModifiedBy>
  <cp:revision>30</cp:revision>
  <dcterms:created xsi:type="dcterms:W3CDTF">2017-10-23T09:36:10Z</dcterms:created>
  <dcterms:modified xsi:type="dcterms:W3CDTF">2017-10-24T13:59:20Z</dcterms:modified>
</cp:coreProperties>
</file>