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1" r:id="rId7"/>
    <p:sldId id="264" r:id="rId8"/>
    <p:sldId id="265" r:id="rId9"/>
    <p:sldId id="266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2595" y="2512770"/>
            <a:ext cx="7772400" cy="167975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4345230"/>
            <a:ext cx="6400800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4" y="2357430"/>
            <a:ext cx="3786214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</a:t>
            </a:r>
            <a:r>
              <a:rPr lang="ru-RU" sz="4800" b="1" dirty="0" smtClean="0"/>
              <a:t>ОРГАНИЗАЦИЯ                            ПИТАНИЯ </a:t>
            </a:r>
            <a:br>
              <a:rPr lang="ru-RU" sz="4800" b="1" dirty="0" smtClean="0"/>
            </a:br>
            <a:r>
              <a:rPr lang="ru-RU" sz="4800" b="1" dirty="0" smtClean="0"/>
              <a:t>В  </a:t>
            </a:r>
            <a:br>
              <a:rPr lang="ru-RU" sz="4800" b="1" dirty="0" smtClean="0"/>
            </a:br>
            <a:r>
              <a:rPr lang="ru-RU" sz="4800" b="1" dirty="0" smtClean="0"/>
              <a:t>ДЕТСКОМ САДУ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ostresse.ru/wp-content/uploads/2016/01/456900-%D0%BA%D0%BE%D0%BF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7" y="1444625"/>
            <a:ext cx="79769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75" y="169477"/>
            <a:ext cx="8695987" cy="61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483" y="1479324"/>
            <a:ext cx="6786885" cy="50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Постановлением Главного государственного санитарного врача Российской Федерации № 26 от 15.05.2013г. с «01» августа 2013г. введены в действие санитарно-эпидемиологические правила и нормативы </a:t>
            </a:r>
            <a:r>
              <a:rPr lang="ru-RU" dirty="0" err="1" smtClean="0">
                <a:solidFill>
                  <a:srgbClr val="C00000"/>
                </a:solidFill>
              </a:rPr>
              <a:t>СанПиН</a:t>
            </a:r>
            <a:r>
              <a:rPr lang="ru-RU" dirty="0" smtClean="0">
                <a:solidFill>
                  <a:srgbClr val="C00000"/>
                </a:solidFill>
              </a:rPr>
              <a:t> 2.4.1.3049-13 «Санитарно-эпидемиологические требования к устройству, содержанию и организации режима работы в дошкольных организациях».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583"/>
            <a:ext cx="5400600" cy="102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принципы организации питания в ДОУ: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Соответствие энергетической ценности рациона </a:t>
            </a:r>
            <a:r>
              <a:rPr lang="ru-RU" dirty="0" err="1" smtClean="0">
                <a:solidFill>
                  <a:srgbClr val="C00000"/>
                </a:solidFill>
              </a:rPr>
              <a:t>энергозатратам</a:t>
            </a:r>
            <a:r>
              <a:rPr lang="ru-RU" dirty="0" smtClean="0">
                <a:solidFill>
                  <a:srgbClr val="C00000"/>
                </a:solidFill>
              </a:rPr>
              <a:t> ребенка.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Максимальное разнообразие продуктов и блюд, обеспечивающих сбалансированность рациона.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Правильная технологическая и кулинарная обработка продуктов, направленная на сохранность их исходной пищевой ценности, а также высокие вкусовые качества блюд.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Оптимальный режим питания, обстановка, формирующая у детей навыки культуры приема пищи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5" y="148130"/>
            <a:ext cx="4374493" cy="328087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689847" cy="3517385"/>
          </a:xfr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3337"/>
            <a:ext cx="4680520" cy="66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Рекомендуемое распределение калорийности между приемами пищи в % для детей с дневным пребыванием 8-10 час.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349602"/>
              </p:ext>
            </p:extLst>
          </p:nvPr>
        </p:nvGraphicFramePr>
        <p:xfrm>
          <a:off x="1043608" y="1700809"/>
          <a:ext cx="705678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Приемы пищи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Калорийность пищи в %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завтрак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20-25%</a:t>
                      </a:r>
                      <a:endParaRPr lang="ru-RU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завтрак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5%</a:t>
                      </a:r>
                      <a:endParaRPr lang="ru-RU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обед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30-35%</a:t>
                      </a:r>
                      <a:endParaRPr lang="ru-RU" sz="24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полдник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10-15%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6615" y="232677"/>
            <a:ext cx="4311742" cy="610461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16632"/>
            <a:ext cx="447567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8654"/>
            <a:ext cx="4824536" cy="6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6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915380"/>
              </p:ext>
            </p:extLst>
          </p:nvPr>
        </p:nvGraphicFramePr>
        <p:xfrm>
          <a:off x="449263" y="1444625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Завтрак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Каша, запеканка, творожные и яичные блюда</a:t>
                      </a:r>
                      <a:r>
                        <a:rPr lang="ru-RU" sz="2400" b="1" baseline="0" dirty="0" smtClean="0"/>
                        <a:t> и др., бутерброд с маслом или сыром, горячий напиток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2-ой завтрак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Сок или фрукты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обед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Закуска ( салат или порционные овощи и др.), первое блюдо (суп), второе (гарнир и блюдо из мяса, рыбы или птицы), напиток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полдник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Напиток с булочными или кондитерскими изделиями без крема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204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                                    ОРГАНИЗАЦИЯ                            ПИТАНИЯ  В   ДЕТСКОМ САДУ</vt:lpstr>
      <vt:lpstr>Презентация PowerPoint</vt:lpstr>
      <vt:lpstr>Основные принципы организации питания в ДОУ:</vt:lpstr>
      <vt:lpstr>Презентация PowerPoint</vt:lpstr>
      <vt:lpstr>Презентация PowerPoint</vt:lpstr>
      <vt:lpstr>Рекомендуемое распределение калорийности между приемами пищи в % для детей с дневным пребыванием 8-10 час.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45</cp:revision>
  <dcterms:created xsi:type="dcterms:W3CDTF">2013-08-21T19:17:07Z</dcterms:created>
  <dcterms:modified xsi:type="dcterms:W3CDTF">2018-02-21T08:49:46Z</dcterms:modified>
</cp:coreProperties>
</file>