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9" r:id="rId5"/>
    <p:sldId id="258" r:id="rId6"/>
    <p:sldId id="261" r:id="rId7"/>
    <p:sldId id="264" r:id="rId8"/>
    <p:sldId id="265" r:id="rId9"/>
    <p:sldId id="266" r:id="rId10"/>
    <p:sldId id="262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8E00"/>
    <a:srgbClr val="DE7400"/>
    <a:srgbClr val="4E863A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72595" y="2512770"/>
            <a:ext cx="7772400" cy="167975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6940" y="4345230"/>
            <a:ext cx="6400800" cy="152705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4525963"/>
          </a:xfrm>
        </p:spPr>
        <p:txBody>
          <a:bodyPr/>
          <a:lstStyle>
            <a:lvl1pPr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900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EE8E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7900" y="1443836"/>
            <a:ext cx="6710784" cy="4275740"/>
          </a:xfrm>
        </p:spPr>
        <p:txBody>
          <a:bodyPr/>
          <a:lstStyle>
            <a:lvl1pPr>
              <a:defRPr sz="28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8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E8E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EE8E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4" y="2357430"/>
            <a:ext cx="3786214" cy="2786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                                 </a:t>
            </a:r>
            <a:r>
              <a:rPr lang="ru-RU" sz="4800" b="1" dirty="0" smtClean="0"/>
              <a:t>ОРГАНИЗАЦИЯ                            ПИТАНИЯ </a:t>
            </a:r>
            <a:br>
              <a:rPr lang="ru-RU" sz="4800" b="1" dirty="0" smtClean="0"/>
            </a:br>
            <a:r>
              <a:rPr lang="ru-RU" sz="4800" b="1" dirty="0" smtClean="0"/>
              <a:t>В  </a:t>
            </a:r>
            <a:br>
              <a:rPr lang="ru-RU" sz="4800" b="1" dirty="0" smtClean="0"/>
            </a:br>
            <a:r>
              <a:rPr lang="ru-RU" sz="4800" b="1" dirty="0" smtClean="0"/>
              <a:t>ДЕТСКОМ САДУ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seostresse.ru/wp-content/uploads/2016/01/456900-%D0%BA%D0%BE%D0%BF%D0%B8%D1%8F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07" y="1444625"/>
            <a:ext cx="797691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575" y="169477"/>
            <a:ext cx="8695987" cy="613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93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483" y="1479324"/>
            <a:ext cx="6786885" cy="509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9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600" dirty="0" smtClean="0"/>
              <a:t>       </a:t>
            </a:r>
            <a:r>
              <a:rPr lang="ru-RU" dirty="0" smtClean="0">
                <a:solidFill>
                  <a:srgbClr val="C00000"/>
                </a:solidFill>
              </a:rPr>
              <a:t>Постановлением Главного государственного санитарного врача Российской Федерации № 26 от 15.05.2013г. с «01» августа 2013г. введены в действие санитарно-эпидемиологические правила и нормативы </a:t>
            </a:r>
            <a:r>
              <a:rPr lang="ru-RU" dirty="0" err="1" smtClean="0">
                <a:solidFill>
                  <a:srgbClr val="C00000"/>
                </a:solidFill>
              </a:rPr>
              <a:t>СанПиН</a:t>
            </a:r>
            <a:r>
              <a:rPr lang="ru-RU" dirty="0" smtClean="0">
                <a:solidFill>
                  <a:srgbClr val="C00000"/>
                </a:solidFill>
              </a:rPr>
              <a:t> 2.4.1.3049-13 «Санитарно-эпидемиологические требования к устройству, содержанию и организации режима работы в дошкольных организациях».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0583"/>
            <a:ext cx="5400600" cy="102215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Основные принципы организации питания в ДОУ: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solidFill>
                  <a:srgbClr val="C00000"/>
                </a:solidFill>
              </a:rPr>
              <a:t>Соответствие энергетической ценности рациона </a:t>
            </a:r>
            <a:r>
              <a:rPr lang="ru-RU" dirty="0" err="1" smtClean="0">
                <a:solidFill>
                  <a:srgbClr val="C00000"/>
                </a:solidFill>
              </a:rPr>
              <a:t>энергозатратам</a:t>
            </a:r>
            <a:r>
              <a:rPr lang="ru-RU" dirty="0" smtClean="0">
                <a:solidFill>
                  <a:srgbClr val="C00000"/>
                </a:solidFill>
              </a:rPr>
              <a:t> ребенка.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C00000"/>
                </a:solidFill>
              </a:rPr>
              <a:t>Максимальное разнообразие продуктов и блюд, обеспечивающих сбалансированность рациона.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C00000"/>
                </a:solidFill>
              </a:rPr>
              <a:t>Правильная технологическая и кулинарная обработка продуктов, направленная на сохранность их исходной пищевой ценности, а также высокие вкусовые качества блюд.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C00000"/>
                </a:solidFill>
              </a:rPr>
              <a:t>Оптимальный режим питания, обстановка, формирующая у детей навыки культуры приема пищи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22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55" y="148130"/>
            <a:ext cx="4374493" cy="3280870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996952"/>
            <a:ext cx="4689847" cy="3517385"/>
          </a:xfrm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33337"/>
            <a:ext cx="4680520" cy="662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Рекомендуемое распределение калорийности между приемами пищи в % для детей с дневным пребыванием 8-10 час.</a:t>
            </a:r>
            <a:endParaRPr 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5349602"/>
              </p:ext>
            </p:extLst>
          </p:nvPr>
        </p:nvGraphicFramePr>
        <p:xfrm>
          <a:off x="1043608" y="1700809"/>
          <a:ext cx="7056784" cy="432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/>
                <a:gridCol w="3528392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Приемы пищи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Калорийность пищи в %</a:t>
                      </a:r>
                      <a:endParaRPr lang="ru-RU" sz="2400" dirty="0"/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завтрак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20-25%</a:t>
                      </a:r>
                      <a:endParaRPr lang="ru-RU" sz="2400" b="1" dirty="0"/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 завтрак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5%</a:t>
                      </a:r>
                      <a:endParaRPr lang="ru-RU" sz="2400" b="1" dirty="0"/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обед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30-35%</a:t>
                      </a:r>
                      <a:endParaRPr lang="ru-RU" sz="2400" b="1" dirty="0"/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полдник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10-15%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66615" y="232677"/>
            <a:ext cx="4311742" cy="6104613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9512" y="116632"/>
            <a:ext cx="4475671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442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9712" y="48654"/>
            <a:ext cx="4824536" cy="6830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660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2915380"/>
              </p:ext>
            </p:extLst>
          </p:nvPr>
        </p:nvGraphicFramePr>
        <p:xfrm>
          <a:off x="449263" y="1444625"/>
          <a:ext cx="82296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Завтрак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Каша, запеканка, творожные и яичные блюда</a:t>
                      </a:r>
                      <a:r>
                        <a:rPr lang="ru-RU" sz="2400" b="1" baseline="0" dirty="0" smtClean="0"/>
                        <a:t> и др., бутерброд с маслом или сыром, горячий напиток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7030A0"/>
                          </a:solidFill>
                        </a:rPr>
                        <a:t>2-ой завтрак</a:t>
                      </a:r>
                      <a:endParaRPr lang="ru-RU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7030A0"/>
                          </a:solidFill>
                        </a:rPr>
                        <a:t>Сок или фрукты</a:t>
                      </a:r>
                      <a:endParaRPr lang="ru-RU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70C0"/>
                          </a:solidFill>
                        </a:rPr>
                        <a:t>обед</a:t>
                      </a:r>
                      <a:endParaRPr lang="ru-RU" sz="2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70C0"/>
                          </a:solidFill>
                        </a:rPr>
                        <a:t>Закуска ( салат или порционные овощи и др.), первое блюдо (суп), второе (гарнир и блюдо из мяса, рыбы или птицы), напиток</a:t>
                      </a:r>
                      <a:endParaRPr lang="ru-RU" sz="24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7030A0"/>
                          </a:solidFill>
                        </a:rPr>
                        <a:t>полдник</a:t>
                      </a:r>
                      <a:endParaRPr lang="ru-RU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7030A0"/>
                          </a:solidFill>
                        </a:rPr>
                        <a:t>Напиток с булочными или кондитерскими изделиями без крема</a:t>
                      </a:r>
                      <a:endParaRPr lang="ru-RU" sz="24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97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1629</TotalTime>
  <Words>204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                                     ОРГАНИЗАЦИЯ                            ПИТАНИЯ  В   ДЕТСКОМ САДУ</vt:lpstr>
      <vt:lpstr>Презентация PowerPoint</vt:lpstr>
      <vt:lpstr>Основные принципы организации питания в ДОУ:</vt:lpstr>
      <vt:lpstr>Презентация PowerPoint</vt:lpstr>
      <vt:lpstr>Презентация PowerPoint</vt:lpstr>
      <vt:lpstr>Рекомендуемое распределение калорийности между приемами пищи в % для детей с дневным пребыванием 8-10 час.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User</cp:lastModifiedBy>
  <cp:revision>45</cp:revision>
  <dcterms:created xsi:type="dcterms:W3CDTF">2013-08-21T19:17:07Z</dcterms:created>
  <dcterms:modified xsi:type="dcterms:W3CDTF">2018-02-21T08:49:46Z</dcterms:modified>
</cp:coreProperties>
</file>