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5" r:id="rId4"/>
    <p:sldId id="266" r:id="rId5"/>
    <p:sldId id="267" r:id="rId6"/>
    <p:sldId id="259" r:id="rId7"/>
    <p:sldId id="260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2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7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7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80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5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63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9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1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7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3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8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F3D2-E185-413C-8EC3-2AEBA6D05CBA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9AE581-17FE-4885-BD31-0357D3FC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944"/>
            <a:ext cx="2772289" cy="178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46" y="0"/>
            <a:ext cx="10515600" cy="7949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конкурса «Математика вокруг нас»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632" y="6540152"/>
            <a:ext cx="7035750" cy="25427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57181"/>
              </p:ext>
            </p:extLst>
          </p:nvPr>
        </p:nvGraphicFramePr>
        <p:xfrm>
          <a:off x="708546" y="643544"/>
          <a:ext cx="1016758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791"/>
                <a:gridCol w="5083791"/>
              </a:tblGrid>
              <a:tr h="320885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Приняло участие - 12 ДОУ</a:t>
                      </a:r>
                    </a:p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Подали заявки - 40 человек,</a:t>
                      </a:r>
                    </a:p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Представлено - 60 работ</a:t>
                      </a:r>
                    </a:p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Сенсорное развитие – 13 работ</a:t>
                      </a:r>
                    </a:p>
                    <a:p>
                      <a:pPr algn="l"/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Логико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математическое развитие - 9 работ</a:t>
                      </a:r>
                    </a:p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игра – 26 работ</a:t>
                      </a:r>
                    </a:p>
                    <a:p>
                      <a:pPr algn="l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 в ДОУ: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3 лет – 18 (45%)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лет до 5 лет – 6 (15%)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лет до 10 лет – 8 (20%)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лет и выше – 8 (20%)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ВК – 1 (3%)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 – 17 (42%)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СЗД – 6 (15%)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 – 16 (40%)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123\Desktop\Новая папка\DSC045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57" y="4121624"/>
            <a:ext cx="3182204" cy="220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46" y="4500313"/>
            <a:ext cx="2893325" cy="22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81" y="4121624"/>
            <a:ext cx="3229756" cy="22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254757"/>
            <a:ext cx="11846257" cy="3471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овладения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математическими знаниями и способами математической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– часть образовательной среды, представленная специально организованным пространством (помещениями ОО, материалами, оборудованием, ЭОР) и средствами обучения и воспитания детей дошкольного возраста ….. (ПООП, раздел 3, п.3.2)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71749"/>
            <a:ext cx="10554773" cy="1769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— пространственной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среды, способствующей развитию интереса к математике: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создаётся педагогами для развития индивидуальности каждого ребёнка, с учётом его возможностей, уровня активности и интересов.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87" y="36394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математических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уголков в группах.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27" y="2101755"/>
            <a:ext cx="6003086" cy="4005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2086" r="21463" b="14894"/>
          <a:stretch/>
        </p:blipFill>
        <p:spPr>
          <a:xfrm>
            <a:off x="801515" y="1930400"/>
            <a:ext cx="3021047" cy="2451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4" y="679661"/>
            <a:ext cx="5034834" cy="3359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 r="9588"/>
          <a:stretch/>
        </p:blipFill>
        <p:spPr>
          <a:xfrm>
            <a:off x="6730076" y="4104564"/>
            <a:ext cx="3786528" cy="2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06" y="2032366"/>
            <a:ext cx="6704769" cy="4473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2" y="327546"/>
            <a:ext cx="6129039" cy="40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4129" r="19946"/>
          <a:stretch/>
        </p:blipFill>
        <p:spPr>
          <a:xfrm>
            <a:off x="7683687" y="3084394"/>
            <a:ext cx="4117686" cy="3611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26666"/>
          <a:stretch/>
        </p:blipFill>
        <p:spPr>
          <a:xfrm rot="16200000">
            <a:off x="822261" y="1834089"/>
            <a:ext cx="4389267" cy="5145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r="17025"/>
          <a:stretch/>
        </p:blipFill>
        <p:spPr>
          <a:xfrm>
            <a:off x="5090612" y="249148"/>
            <a:ext cx="3057099" cy="3580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100" y="1487605"/>
            <a:ext cx="442103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1881" y="518109"/>
            <a:ext cx="279779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организации театрализованных видов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7227" y="5095601"/>
            <a:ext cx="271590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– ролевых игр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4650" y="45183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– ролевых игр </a:t>
            </a:r>
          </a:p>
        </p:txBody>
      </p:sp>
    </p:spTree>
    <p:extLst>
      <p:ext uri="{BB962C8B-B14F-4D97-AF65-F5344CB8AC3E}">
        <p14:creationId xmlns:p14="http://schemas.microsoft.com/office/powerpoint/2010/main" val="35674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167" y="623248"/>
            <a:ext cx="9882755" cy="3389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педагогическое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ОП «От рождения до школы»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«Познавательное развитие»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«ФЭМП»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и счёт 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во времени</a:t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913194" y="1637731"/>
            <a:ext cx="484632" cy="650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913194" y="4558351"/>
            <a:ext cx="484632" cy="57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13194" y="3623322"/>
            <a:ext cx="484632" cy="57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913194" y="2644914"/>
            <a:ext cx="484632" cy="621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Оргнанизация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педагогического сопровождения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особенностей развития детей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336" y="2121174"/>
            <a:ext cx="96059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общее психическое развитие </a:t>
            </a:r>
            <a:r>
              <a:rPr lang="ru-RU" sz="3600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ребёнка</a:t>
            </a:r>
            <a:r>
              <a:rPr lang="ru-RU" sz="36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возрастные возможности детей</a:t>
            </a:r>
            <a:r>
              <a:rPr lang="ru-RU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(доступных понятий, отношений, зависимостей (количество, число, порядок, равенство — неравенство и т. д.), а также некоторых умений и навыков (счёт, классификация и др.).</a:t>
            </a:r>
            <a:endParaRPr lang="ru-RU" sz="2000" kern="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собственные математические  способности</a:t>
            </a:r>
          </a:p>
          <a:p>
            <a:r>
              <a:rPr lang="ru-RU" sz="36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67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6" y="3507475"/>
            <a:ext cx="10139835" cy="11191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1155 от 17.10. 2013 .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ПООП ДО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2/15т от 20.05.2015г.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математического образования в РФ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24.12.2013г. № 2506 – р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«Уральская инженерная школа»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453-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 от  06.102014 г.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содержания непрерывного образования (дошкольное и начальное звено)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222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Анализ конкурса «Математика вокруг нас»</vt:lpstr>
      <vt:lpstr>Создание условий  для качественного овладения дошкольниками  математическими знаниями и способами математической деятельности:  РППС – часть образовательной среды, представленная специально организованным пространством (помещениями ОО, материалами, оборудованием, ЭОР) и средствами обучения и воспитания детей дошкольного возраста ….. (ПООП, раздел 3, п.3.2)</vt:lpstr>
      <vt:lpstr>Организация математических  уголков в группах.</vt:lpstr>
      <vt:lpstr>Презентация PowerPoint</vt:lpstr>
      <vt:lpstr>Презентация PowerPoint</vt:lpstr>
      <vt:lpstr>Психолого — педагогическое сопровождение:  ООП ДО  УМК ОП «От рождения до школы»  ОО «Познавательное развитие»  Раздел «ФЭМП»  Количество  и счёт  Величина  Форма Ориентировка в пространстве Ориентировка во времени  </vt:lpstr>
      <vt:lpstr>Оргнанизация психолого – педагогического сопровождения с учётом особенностей развития детей:</vt:lpstr>
      <vt:lpstr>АКТУАЛЬНОСТЬ:   ФГОС ДО № 1155 от 17.10. 2013 .  ПООП ДО № 2/15т от 20.05.2015г.   Концепция математического образования в РФ  от 24.12.2013г. № 2506 – р  Комплексная программа «Уральская инженерная школа» №453-УГ от  06.102014 г.   Концепция содержания непрерывного образования (дошкольное и начальное звено)      </vt:lpstr>
    </vt:vector>
  </TitlesOfParts>
  <Company>МБДОУ ДС №1, с.Петрокаменское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Пользователь</cp:lastModifiedBy>
  <cp:revision>26</cp:revision>
  <dcterms:created xsi:type="dcterms:W3CDTF">2017-10-20T07:25:06Z</dcterms:created>
  <dcterms:modified xsi:type="dcterms:W3CDTF">2017-10-25T12:50:54Z</dcterms:modified>
</cp:coreProperties>
</file>