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1" r:id="rId5"/>
    <p:sldId id="26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9" autoAdjust="0"/>
    <p:restoredTop sz="94660"/>
  </p:normalViewPr>
  <p:slideViewPr>
    <p:cSldViewPr snapToGrid="0">
      <p:cViewPr varScale="1">
        <p:scale>
          <a:sx n="45" d="100"/>
          <a:sy n="45" d="100"/>
        </p:scale>
        <p:origin x="-34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99F6-27BA-40CF-8776-0D5732834C2F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AF8A-B96F-408D-943A-6D7A1A5AB25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99F6-27BA-40CF-8776-0D5732834C2F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AF8A-B96F-408D-943A-6D7A1A5AB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99F6-27BA-40CF-8776-0D5732834C2F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AF8A-B96F-408D-943A-6D7A1A5AB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99F6-27BA-40CF-8776-0D5732834C2F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AF8A-B96F-408D-943A-6D7A1A5AB2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99F6-27BA-40CF-8776-0D5732834C2F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AF8A-B96F-408D-943A-6D7A1A5AB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99F6-27BA-40CF-8776-0D5732834C2F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AF8A-B96F-408D-943A-6D7A1A5AB2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99F6-27BA-40CF-8776-0D5732834C2F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AF8A-B96F-408D-943A-6D7A1A5AB25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99F6-27BA-40CF-8776-0D5732834C2F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AF8A-B96F-408D-943A-6D7A1A5AB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99F6-27BA-40CF-8776-0D5732834C2F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AF8A-B96F-408D-943A-6D7A1A5AB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99F6-27BA-40CF-8776-0D5732834C2F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AF8A-B96F-408D-943A-6D7A1A5AB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99F6-27BA-40CF-8776-0D5732834C2F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AF8A-B96F-408D-943A-6D7A1A5AB25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EA99F6-27BA-40CF-8776-0D5732834C2F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A1AF8A-B96F-408D-943A-6D7A1A5AB2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97769"/>
            <a:ext cx="1219200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Представление опыта работы по теме: Использование жизненных ситуаций в формировании 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представлений о </a:t>
            </a:r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порядковом 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количественном счёте у детей 4-5 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лет             (в </a:t>
            </a:r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рамках интеграции 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ОО «Познавательное </a:t>
            </a:r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развитие» и «Социально-коммуникативное развитие»)</a:t>
            </a:r>
          </a:p>
        </p:txBody>
      </p:sp>
    </p:spTree>
    <p:extLst>
      <p:ext uri="{BB962C8B-B14F-4D97-AF65-F5344CB8AC3E}">
        <p14:creationId xmlns:p14="http://schemas.microsoft.com/office/powerpoint/2010/main" val="23776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3" y="2002462"/>
            <a:ext cx="6485861" cy="4327754"/>
          </a:xfrm>
        </p:spPr>
      </p:pic>
      <p:sp>
        <p:nvSpPr>
          <p:cNvPr id="4" name="Прямоугольник 3"/>
          <p:cNvSpPr/>
          <p:nvPr/>
        </p:nvSpPr>
        <p:spPr>
          <a:xfrm>
            <a:off x="139968" y="-28813"/>
            <a:ext cx="12192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ОО «Социально – </a:t>
            </a:r>
            <a:r>
              <a:rPr lang="ru-RU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коммуникативное</a:t>
            </a:r>
            <a:r>
              <a:rPr lang="ru-RU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развитие»</a:t>
            </a:r>
          </a:p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ОО « Познавательное развитие»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09182" y="1351858"/>
            <a:ext cx="1219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Сюжетно-ролевая игра «день рождения»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44705" y="2011059"/>
            <a:ext cx="5447295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</a:p>
          <a:p>
            <a:endParaRPr lang="ru-RU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Направленные на ФЭМП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сравнение групп предметов по величине;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оличественный и порядковый счёт до 4;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онятие «больше», «меньше».</a:t>
            </a:r>
          </a:p>
          <a:p>
            <a:endParaRPr lang="ru-RU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AutoNum type="arabicPeriod" startAt="2"/>
            </a:pP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Направленные на развитие социально-коммуникативных навыков: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учить детей играть вместе, обсуждать игру, её правила, распределять роли, взаимодействовать в ходе игры;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оспитывать доброжелательное отношение друг к другу.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760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97" y="1483044"/>
            <a:ext cx="5847435" cy="26853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3148" y="4572351"/>
            <a:ext cx="2360549" cy="17924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8948" y="4581270"/>
            <a:ext cx="2360552" cy="17924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131" y="4581265"/>
            <a:ext cx="2360549" cy="17924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368490" y="898269"/>
            <a:ext cx="1219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Сюжетно-ролевая игра «магазин»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0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ОО «Социально – коммуникативное развитие»</a:t>
            </a:r>
          </a:p>
          <a:p>
            <a:pPr algn="ctr"/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ОО « Познавательное развитие»</a:t>
            </a:r>
          </a:p>
          <a:p>
            <a:pPr algn="ctr"/>
            <a:endParaRPr lang="ru-RU" sz="28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81412" y="2480638"/>
            <a:ext cx="5791199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</a:p>
          <a:p>
            <a:endParaRPr lang="ru-RU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Направленные на ФЭМП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пражнять в </a:t>
            </a:r>
            <a:r>
              <a:rPr lang="ru-RU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пересчитывании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отсчитывании предметов в пределах 5.</a:t>
            </a:r>
          </a:p>
          <a:p>
            <a:endParaRPr lang="ru-RU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AutoNum type="arabicPeriod" startAt="2"/>
            </a:pP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Направленные на развитие социально-коммуникативных навыков: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ормировать умения детей распределять роли и действовать согласно принятой на себя роли, развивать сюжет;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одводить детей к самостоятельному созданию игровых замыслов;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богащать социально-игровой опыт детей.</a:t>
            </a:r>
          </a:p>
        </p:txBody>
      </p:sp>
    </p:spTree>
    <p:extLst>
      <p:ext uri="{BB962C8B-B14F-4D97-AF65-F5344CB8AC3E}">
        <p14:creationId xmlns:p14="http://schemas.microsoft.com/office/powerpoint/2010/main" val="845218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523220"/>
            <a:ext cx="119297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ОО « Познавательное развитие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2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Сюжетно-ролевая </a:t>
            </a:r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игра «магазин»</a:t>
            </a:r>
            <a:endParaRPr lang="ru-RU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ОО «Социально – </a:t>
            </a:r>
            <a:r>
              <a:rPr lang="ru-RU" sz="2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коммуникативное</a:t>
            </a:r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развитие»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46" y="3887047"/>
            <a:ext cx="3955312" cy="2639220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5" y="1399022"/>
            <a:ext cx="3955312" cy="263922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14" y="4038243"/>
            <a:ext cx="3955312" cy="26125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58" y="1887284"/>
            <a:ext cx="3955312" cy="261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7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330116">
            <a:off x="287385" y="2797671"/>
            <a:ext cx="1117983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720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217</TotalTime>
  <Words>201</Words>
  <Application>Microsoft Office PowerPoint</Application>
  <PresentationFormat>Произвольный</PresentationFormat>
  <Paragraphs>30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МБДОУ ДС №1, с.Петрокаменское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15</cp:revision>
  <dcterms:created xsi:type="dcterms:W3CDTF">2017-10-23T06:02:06Z</dcterms:created>
  <dcterms:modified xsi:type="dcterms:W3CDTF">2017-10-25T13:18:23Z</dcterms:modified>
</cp:coreProperties>
</file>